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2.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26"/>
  </p:notesMasterIdLst>
  <p:handoutMasterIdLst>
    <p:handoutMasterId r:id="rId27"/>
  </p:handoutMasterIdLst>
  <p:sldIdLst>
    <p:sldId id="532" r:id="rId2"/>
    <p:sldId id="533" r:id="rId3"/>
    <p:sldId id="534" r:id="rId4"/>
    <p:sldId id="535" r:id="rId5"/>
    <p:sldId id="536" r:id="rId6"/>
    <p:sldId id="413" r:id="rId7"/>
    <p:sldId id="416" r:id="rId8"/>
    <p:sldId id="414" r:id="rId9"/>
    <p:sldId id="419" r:id="rId10"/>
    <p:sldId id="537" r:id="rId11"/>
    <p:sldId id="415" r:id="rId12"/>
    <p:sldId id="417" r:id="rId13"/>
    <p:sldId id="418" r:id="rId14"/>
    <p:sldId id="420" r:id="rId15"/>
    <p:sldId id="538" r:id="rId16"/>
    <p:sldId id="539" r:id="rId17"/>
    <p:sldId id="422" r:id="rId18"/>
    <p:sldId id="423" r:id="rId19"/>
    <p:sldId id="424" r:id="rId20"/>
    <p:sldId id="426" r:id="rId21"/>
    <p:sldId id="427" r:id="rId22"/>
    <p:sldId id="431" r:id="rId23"/>
    <p:sldId id="433" r:id="rId24"/>
    <p:sldId id="434" r:id="rId25"/>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e, Joseph" initials="L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6699FF"/>
    <a:srgbClr val="B9B9B9"/>
    <a:srgbClr val="00668A"/>
    <a:srgbClr val="3F3F3F"/>
    <a:srgbClr val="0070C0"/>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1" autoAdjust="0"/>
    <p:restoredTop sz="80136" autoAdjust="0"/>
  </p:normalViewPr>
  <p:slideViewPr>
    <p:cSldViewPr>
      <p:cViewPr varScale="1">
        <p:scale>
          <a:sx n="99" d="100"/>
          <a:sy n="99" d="100"/>
        </p:scale>
        <p:origin x="192" y="22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9454"/>
    </p:cViewPr>
  </p:sorterViewPr>
  <p:notesViewPr>
    <p:cSldViewPr>
      <p:cViewPr varScale="1">
        <p:scale>
          <a:sx n="66" d="100"/>
          <a:sy n="66" d="100"/>
        </p:scale>
        <p:origin x="304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In this Chapter</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98F67694-0BAD-4EA6-9C61-873CF2826E85}">
      <dgm:prSet/>
      <dgm:spPr/>
      <dgm:t>
        <a:bodyPr/>
        <a:lstStyle/>
        <a:p>
          <a:pPr rtl="0"/>
          <a:r>
            <a:rPr lang="en-CA" dirty="0"/>
            <a:t>Installing &amp; activing ProFile</a:t>
          </a:r>
        </a:p>
      </dgm:t>
    </dgm:pt>
    <dgm:pt modelId="{DD0C60F8-EA9F-4910-99A6-33A1D1C67178}" type="parTrans" cxnId="{CEE62FF6-3383-4B80-872B-7C9EC927D3B6}">
      <dgm:prSet/>
      <dgm:spPr/>
      <dgm:t>
        <a:bodyPr/>
        <a:lstStyle/>
        <a:p>
          <a:endParaRPr lang="en-US"/>
        </a:p>
      </dgm:t>
    </dgm:pt>
    <dgm:pt modelId="{CC885E32-725D-43A9-88B3-EDBE2AAE1F86}" type="sibTrans" cxnId="{CEE62FF6-3383-4B80-872B-7C9EC927D3B6}">
      <dgm:prSet/>
      <dgm:spPr/>
      <dgm:t>
        <a:bodyPr/>
        <a:lstStyle/>
        <a:p>
          <a:endParaRPr lang="en-US"/>
        </a:p>
      </dgm:t>
    </dgm:pt>
    <dgm:pt modelId="{12182436-8CD8-4832-9F71-D0917FDEB3D0}">
      <dgm:prSet/>
      <dgm:spPr/>
      <dgm:t>
        <a:bodyPr/>
        <a:lstStyle/>
        <a:p>
          <a:pPr rtl="0"/>
          <a:r>
            <a:rPr lang="en-US" dirty="0"/>
            <a:t>Managing Licenses</a:t>
          </a:r>
          <a:endParaRPr lang="en-CA" dirty="0"/>
        </a:p>
      </dgm:t>
    </dgm:pt>
    <dgm:pt modelId="{FDB9703C-7C6E-4478-85ED-D31B2D5311B5}" type="parTrans" cxnId="{225F66C4-A991-43E0-9B9C-B602424F88D4}">
      <dgm:prSet/>
      <dgm:spPr/>
      <dgm:t>
        <a:bodyPr/>
        <a:lstStyle/>
        <a:p>
          <a:endParaRPr lang="en-US"/>
        </a:p>
      </dgm:t>
    </dgm:pt>
    <dgm:pt modelId="{FEC0E547-E09B-4D36-8A38-AC2DA0604A08}" type="sibTrans" cxnId="{225F66C4-A991-43E0-9B9C-B602424F88D4}">
      <dgm:prSet/>
      <dgm:spPr/>
      <dgm:t>
        <a:bodyPr/>
        <a:lstStyle/>
        <a:p>
          <a:endParaRPr lang="en-US"/>
        </a:p>
      </dgm:t>
    </dgm:pt>
    <dgm:pt modelId="{18AC60C6-7748-334C-A8CA-32684BCDD2FF}">
      <dgm:prSet/>
      <dgm:spPr/>
      <dgm:t>
        <a:bodyPr/>
        <a:lstStyle/>
        <a:p>
          <a:pPr rtl="0"/>
          <a:r>
            <a:rPr lang="en-CA" dirty="0"/>
            <a:t>EFILE credentials</a:t>
          </a:r>
        </a:p>
      </dgm:t>
    </dgm:pt>
    <dgm:pt modelId="{AC518538-36C8-0A49-BC93-CB1C809604A1}" type="parTrans" cxnId="{5BAA6E3F-EC55-F04C-8691-5C7B1C9F1E6F}">
      <dgm:prSet/>
      <dgm:spPr/>
      <dgm:t>
        <a:bodyPr/>
        <a:lstStyle/>
        <a:p>
          <a:endParaRPr lang="en-CA"/>
        </a:p>
      </dgm:t>
    </dgm:pt>
    <dgm:pt modelId="{2B2E9377-B880-0D43-9E68-CA4B44F6F123}" type="sibTrans" cxnId="{5BAA6E3F-EC55-F04C-8691-5C7B1C9F1E6F}">
      <dgm:prSet/>
      <dgm:spPr/>
      <dgm:t>
        <a:bodyPr/>
        <a:lstStyle/>
        <a:p>
          <a:endParaRPr lang="en-CA"/>
        </a:p>
      </dgm:t>
    </dgm:pt>
    <dgm:pt modelId="{70D6520E-2D83-7642-8813-A0947D86170A}">
      <dgm:prSet/>
      <dgm:spPr/>
      <dgm:t>
        <a:bodyPr/>
        <a:lstStyle/>
        <a:p>
          <a:pPr rtl="0"/>
          <a:r>
            <a:rPr lang="en-CA" dirty="0"/>
            <a:t>The Options menu</a:t>
          </a:r>
        </a:p>
      </dgm:t>
    </dgm:pt>
    <dgm:pt modelId="{F9578D9A-9E8B-CC42-B5F6-BA0B770F8FA0}" type="parTrans" cxnId="{25E8D224-A22C-CB4D-BD24-6961FCEFB3A0}">
      <dgm:prSet/>
      <dgm:spPr/>
      <dgm:t>
        <a:bodyPr/>
        <a:lstStyle/>
        <a:p>
          <a:endParaRPr lang="en-CA"/>
        </a:p>
      </dgm:t>
    </dgm:pt>
    <dgm:pt modelId="{1AC033CC-ACEF-1A4F-868F-B5ACB3BC2819}" type="sibTrans" cxnId="{25E8D224-A22C-CB4D-BD24-6961FCEFB3A0}">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1" custScaleX="214487">
        <dgm:presLayoutVars>
          <dgm:chMax val="1"/>
          <dgm:bulletEnabled val="1"/>
        </dgm:presLayoutVars>
      </dgm:prSet>
      <dgm:spPr/>
    </dgm:pt>
    <dgm:pt modelId="{96B25C73-5C82-454A-AF23-58BAC3E61242}" type="pres">
      <dgm:prSet presAssocID="{CF0461F7-EC97-BB41-A574-9C1E3009EACC}" presName="descendantText" presStyleLbl="alignAccFollowNode1" presStyleIdx="0" presStyleCnt="1">
        <dgm:presLayoutVars>
          <dgm:bulletEnabled val="1"/>
        </dgm:presLayoutVars>
      </dgm:prSet>
      <dgm:spPr/>
    </dgm:pt>
  </dgm:ptLst>
  <dgm:cxnLst>
    <dgm:cxn modelId="{25E8D224-A22C-CB4D-BD24-6961FCEFB3A0}" srcId="{CF0461F7-EC97-BB41-A574-9C1E3009EACC}" destId="{70D6520E-2D83-7642-8813-A0947D86170A}" srcOrd="3" destOrd="0" parTransId="{F9578D9A-9E8B-CC42-B5F6-BA0B770F8FA0}" sibTransId="{1AC033CC-ACEF-1A4F-868F-B5ACB3BC2819}"/>
    <dgm:cxn modelId="{5BAA6E3F-EC55-F04C-8691-5C7B1C9F1E6F}" srcId="{CF0461F7-EC97-BB41-A574-9C1E3009EACC}" destId="{18AC60C6-7748-334C-A8CA-32684BCDD2FF}" srcOrd="2" destOrd="0" parTransId="{AC518538-36C8-0A49-BC93-CB1C809604A1}" sibTransId="{2B2E9377-B880-0D43-9E68-CA4B44F6F123}"/>
    <dgm:cxn modelId="{4B667464-D2B0-7E44-B189-9FA7B0A33FEF}" type="presOf" srcId="{18AC60C6-7748-334C-A8CA-32684BCDD2FF}" destId="{96B25C73-5C82-454A-AF23-58BAC3E61242}" srcOrd="0" destOrd="2"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EA26DFAF-B91B-7846-9D36-C9B3D215BA11}" type="presOf" srcId="{70D6520E-2D83-7642-8813-A0947D86170A}" destId="{96B25C73-5C82-454A-AF23-58BAC3E61242}" srcOrd="0" destOrd="3" presId="urn:microsoft.com/office/officeart/2005/8/layout/vList5"/>
    <dgm:cxn modelId="{41B8F1B6-425C-7040-9450-1B864D828345}" type="presOf" srcId="{CF0461F7-EC97-BB41-A574-9C1E3009EACC}" destId="{43DEFE45-1517-3942-920E-48C520E9C0B4}" srcOrd="0" destOrd="0" presId="urn:microsoft.com/office/officeart/2005/8/layout/vList5"/>
    <dgm:cxn modelId="{225F66C4-A991-43E0-9B9C-B602424F88D4}" srcId="{CF0461F7-EC97-BB41-A574-9C1E3009EACC}" destId="{12182436-8CD8-4832-9F71-D0917FDEB3D0}" srcOrd="1" destOrd="0" parTransId="{FDB9703C-7C6E-4478-85ED-D31B2D5311B5}" sibTransId="{FEC0E547-E09B-4D36-8A38-AC2DA0604A08}"/>
    <dgm:cxn modelId="{EC8A03D1-5A39-7D45-A241-EAC9C645D1A9}" type="presOf" srcId="{98F67694-0BAD-4EA6-9C61-873CF2826E85}" destId="{96B25C73-5C82-454A-AF23-58BAC3E61242}" srcOrd="0" destOrd="0" presId="urn:microsoft.com/office/officeart/2005/8/layout/vList5"/>
    <dgm:cxn modelId="{90CF27D1-9436-CA49-BEF5-E1ECB6C64A16}" type="presOf" srcId="{12182436-8CD8-4832-9F71-D0917FDEB3D0}" destId="{96B25C73-5C82-454A-AF23-58BAC3E61242}" srcOrd="0" destOrd="1" presId="urn:microsoft.com/office/officeart/2005/8/layout/vList5"/>
    <dgm:cxn modelId="{830457EA-4830-6849-B056-5DAFA7AC888A}" type="presOf" srcId="{02BA0D8E-884F-D545-BFF7-95207C181DAB}" destId="{5325FF06-BE85-6742-9495-B8F42BFC9B7F}" srcOrd="0" destOrd="0" presId="urn:microsoft.com/office/officeart/2005/8/layout/vList5"/>
    <dgm:cxn modelId="{CEE62FF6-3383-4B80-872B-7C9EC927D3B6}" srcId="{CF0461F7-EC97-BB41-A574-9C1E3009EACC}" destId="{98F67694-0BAD-4EA6-9C61-873CF2826E85}" srcOrd="0" destOrd="0" parTransId="{DD0C60F8-EA9F-4910-99A6-33A1D1C67178}" sibTransId="{CC885E32-725D-43A9-88B3-EDBE2AAE1F86}"/>
    <dgm:cxn modelId="{46A73CC5-0EF0-6340-A556-B24ADCB32365}" type="presParOf" srcId="{5325FF06-BE85-6742-9495-B8F42BFC9B7F}" destId="{29217676-BC9A-6F40-9378-16D87FA052B5}" srcOrd="0" destOrd="0" presId="urn:microsoft.com/office/officeart/2005/8/layout/vList5"/>
    <dgm:cxn modelId="{B8669F64-ECB9-7D4E-995B-7019B7F00E65}" type="presParOf" srcId="{29217676-BC9A-6F40-9378-16D87FA052B5}" destId="{43DEFE45-1517-3942-920E-48C520E9C0B4}" srcOrd="0" destOrd="0" presId="urn:microsoft.com/office/officeart/2005/8/layout/vList5"/>
    <dgm:cxn modelId="{32A867F6-4053-5945-A3E6-75F18724319B}" type="presParOf" srcId="{29217676-BC9A-6F40-9378-16D87FA052B5}" destId="{96B25C73-5C82-454A-AF23-58BAC3E612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16</a:t>
          </a:r>
        </a:p>
      </dgm:t>
    </dgm:pt>
    <dgm:pt modelId="{A8C8FDDF-A7B6-466B-8F6D-BCEF0E6E70DC}" type="parTrans" cxnId="{DE7A5ECD-2A79-4AA9-A9C6-B8376AED4A18}">
      <dgm:prSet/>
      <dgm:spPr/>
      <dgm:t>
        <a:bodyPr/>
        <a:lstStyle/>
        <a:p>
          <a:endParaRPr lang="en-US"/>
        </a:p>
      </dgm:t>
    </dgm:pt>
    <dgm:pt modelId="{F48166A5-2C17-4691-BB69-444CA7309013}" type="sib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6E6C64A-762C-3146-B95F-8E57E145CDA1}" type="presOf" srcId="{5D62F0D9-F62E-470E-86C1-99BBA8E85072}" destId="{8A46F5DD-BBB3-4FA2-8F4F-67830FF58BA8}" srcOrd="0" destOrd="0" presId="urn:microsoft.com/office/officeart/2005/8/layout/cycle2"/>
    <dgm:cxn modelId="{596A684B-EA3F-FA48-8E30-2C3ABAB9FE8E}"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E87DC8D4-DDBE-8B47-A752-3A60985EFA09}"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a:t>Manual override</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a:t>Drag &amp; drop</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Validate SIN</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021B76B3-F862-EB4D-99AE-2E3CF6A53E7C}">
      <dgm:prSet/>
      <dgm:spPr/>
      <dgm:t>
        <a:bodyPr/>
        <a:lstStyle/>
        <a:p>
          <a:pPr rtl="0"/>
          <a:r>
            <a:rPr lang="en-CA"/>
            <a:t>Jump to a related field</a:t>
          </a:r>
        </a:p>
      </dgm:t>
    </dgm:pt>
    <dgm:pt modelId="{6E5F3CA5-845B-564A-A385-1520DFA2F0DB}" type="parTrans" cxnId="{3B767F4E-AAE8-D04E-A7E2-D8018AE75D53}">
      <dgm:prSet/>
      <dgm:spPr/>
      <dgm:t>
        <a:bodyPr/>
        <a:lstStyle/>
        <a:p>
          <a:endParaRPr lang="en-CA"/>
        </a:p>
      </dgm:t>
    </dgm:pt>
    <dgm:pt modelId="{D9536534-8B17-EE44-9B95-74BAE13D0CE3}" type="sibTrans" cxnId="{3B767F4E-AAE8-D04E-A7E2-D8018AE75D53}">
      <dgm:prSet/>
      <dgm:spPr/>
      <dgm:t>
        <a:bodyPr/>
        <a:lstStyle/>
        <a:p>
          <a:endParaRPr lang="en-CA"/>
        </a:p>
      </dgm:t>
    </dgm:pt>
    <dgm:pt modelId="{19046CE4-597F-CD4A-AB52-A3C5E2A15403}">
      <dgm:prSet/>
      <dgm:spPr/>
      <dgm:t>
        <a:bodyPr/>
        <a:lstStyle/>
        <a:p>
          <a:pPr rtl="0"/>
          <a:r>
            <a:rPr lang="en-CA"/>
            <a:t>Right-click</a:t>
          </a:r>
        </a:p>
      </dgm:t>
    </dgm:pt>
    <dgm:pt modelId="{3A450626-6637-D743-866A-CB3454228EF0}" type="parTrans" cxnId="{FAEE8D02-F38C-8843-9CE0-F19561AF8DEE}">
      <dgm:prSet/>
      <dgm:spPr/>
      <dgm:t>
        <a:bodyPr/>
        <a:lstStyle/>
        <a:p>
          <a:endParaRPr lang="en-CA"/>
        </a:p>
      </dgm:t>
    </dgm:pt>
    <dgm:pt modelId="{15A41638-BF56-8C42-B4D5-62E753CF1AFC}" type="sibTrans" cxnId="{FAEE8D02-F38C-8843-9CE0-F19561AF8DEE}">
      <dgm:prSet/>
      <dgm:spPr/>
      <dgm:t>
        <a:bodyPr/>
        <a:lstStyle/>
        <a:p>
          <a:endParaRPr lang="en-CA"/>
        </a:p>
      </dgm:t>
    </dgm:pt>
    <dgm:pt modelId="{3CB6F0BF-076D-9F48-9A46-60028B6FE005}">
      <dgm:prSet/>
      <dgm:spPr/>
      <dgm:t>
        <a:bodyPr/>
        <a:lstStyle/>
        <a:p>
          <a:pPr rtl="0"/>
          <a:r>
            <a:rPr lang="en-CA" dirty="0"/>
            <a:t>Smart Capitalization</a:t>
          </a:r>
        </a:p>
      </dgm:t>
    </dgm:pt>
    <dgm:pt modelId="{63DF646F-8161-E746-81DE-E736BB880F3B}" type="parTrans" cxnId="{C5848D0B-5FD4-F24C-8859-2A2FE4A00863}">
      <dgm:prSet/>
      <dgm:spPr/>
      <dgm:t>
        <a:bodyPr/>
        <a:lstStyle/>
        <a:p>
          <a:endParaRPr lang="en-CA"/>
        </a:p>
      </dgm:t>
    </dgm:pt>
    <dgm:pt modelId="{02B95B21-F90C-F54E-8161-72E219C98A93}" type="sibTrans" cxnId="{C5848D0B-5FD4-F24C-8859-2A2FE4A00863}">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6">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6">
        <dgm:presLayoutVars>
          <dgm:chMax val="1"/>
          <dgm:bulletEnabled val="1"/>
        </dgm:presLayoutVars>
      </dgm:prSet>
      <dgm:spPr/>
    </dgm:pt>
    <dgm:pt modelId="{F9190807-766A-E14C-B346-5D0F51431F55}" type="pres">
      <dgm:prSet presAssocID="{8C959BF5-5ADE-2F4A-B433-E7E671FD26BE}" presName="sp" presStyleCnt="0"/>
      <dgm:spPr/>
    </dgm:pt>
    <dgm:pt modelId="{7D86A862-55A7-0E44-8A94-209B07BD1022}" type="pres">
      <dgm:prSet presAssocID="{963218B0-03E7-B248-BDE4-426021B288BE}" presName="linNode" presStyleCnt="0"/>
      <dgm:spPr/>
    </dgm:pt>
    <dgm:pt modelId="{3BFCD27B-6D41-194D-99B3-49A7CFDADFEF}" type="pres">
      <dgm:prSet presAssocID="{963218B0-03E7-B248-BDE4-426021B288BE}" presName="parentText" presStyleLbl="node1" presStyleIdx="2" presStyleCnt="6">
        <dgm:presLayoutVars>
          <dgm:chMax val="1"/>
          <dgm:bulletEnabled val="1"/>
        </dgm:presLayoutVars>
      </dgm:prSet>
      <dgm:spPr/>
    </dgm:pt>
    <dgm:pt modelId="{D9642F15-D644-8D48-A4C2-499B59008734}" type="pres">
      <dgm:prSet presAssocID="{37A20B40-C6B8-2244-B6A7-3690479ACC26}" presName="sp" presStyleCnt="0"/>
      <dgm:spPr/>
    </dgm:pt>
    <dgm:pt modelId="{75B9A789-CD09-2A4B-8171-6B603EA5E1CD}" type="pres">
      <dgm:prSet presAssocID="{3CB6F0BF-076D-9F48-9A46-60028B6FE005}" presName="linNode" presStyleCnt="0"/>
      <dgm:spPr/>
    </dgm:pt>
    <dgm:pt modelId="{593802B7-0668-1942-9C36-B879F080D8EA}" type="pres">
      <dgm:prSet presAssocID="{3CB6F0BF-076D-9F48-9A46-60028B6FE005}" presName="parentText" presStyleLbl="node1" presStyleIdx="3" presStyleCnt="6">
        <dgm:presLayoutVars>
          <dgm:chMax val="1"/>
          <dgm:bulletEnabled val="1"/>
        </dgm:presLayoutVars>
      </dgm:prSet>
      <dgm:spPr/>
    </dgm:pt>
    <dgm:pt modelId="{F944CF61-83C9-E443-A49A-8FCE3E556D05}" type="pres">
      <dgm:prSet presAssocID="{02B95B21-F90C-F54E-8161-72E219C98A93}" presName="sp" presStyleCnt="0"/>
      <dgm:spPr/>
    </dgm:pt>
    <dgm:pt modelId="{E733EF64-84B0-E14D-80F9-61FB857F4C2E}" type="pres">
      <dgm:prSet presAssocID="{021B76B3-F862-EB4D-99AE-2E3CF6A53E7C}" presName="linNode" presStyleCnt="0"/>
      <dgm:spPr/>
    </dgm:pt>
    <dgm:pt modelId="{32074308-D939-614F-9AEC-2251BD8298C1}" type="pres">
      <dgm:prSet presAssocID="{021B76B3-F862-EB4D-99AE-2E3CF6A53E7C}" presName="parentText" presStyleLbl="node1" presStyleIdx="4" presStyleCnt="6">
        <dgm:presLayoutVars>
          <dgm:chMax val="1"/>
          <dgm:bulletEnabled val="1"/>
        </dgm:presLayoutVars>
      </dgm:prSet>
      <dgm:spPr/>
    </dgm:pt>
    <dgm:pt modelId="{19648023-FF94-A343-B8A5-B1A1DDA5677E}" type="pres">
      <dgm:prSet presAssocID="{D9536534-8B17-EE44-9B95-74BAE13D0CE3}" presName="sp" presStyleCnt="0"/>
      <dgm:spPr/>
    </dgm:pt>
    <dgm:pt modelId="{5A7371AB-578E-A14A-8FBD-1EE9E7724C23}" type="pres">
      <dgm:prSet presAssocID="{19046CE4-597F-CD4A-AB52-A3C5E2A15403}" presName="linNode" presStyleCnt="0"/>
      <dgm:spPr/>
    </dgm:pt>
    <dgm:pt modelId="{8B8DC794-AF05-4341-9A24-AD2972E53CAB}" type="pres">
      <dgm:prSet presAssocID="{19046CE4-597F-CD4A-AB52-A3C5E2A15403}" presName="parentText" presStyleLbl="node1" presStyleIdx="5" presStyleCnt="6">
        <dgm:presLayoutVars>
          <dgm:chMax val="1"/>
          <dgm:bulletEnabled val="1"/>
        </dgm:presLayoutVars>
      </dgm:prSet>
      <dgm:spPr/>
    </dgm:pt>
  </dgm:ptLst>
  <dgm:cxnLst>
    <dgm:cxn modelId="{AD0EA101-4F22-B04B-AF25-070D5C302342}" type="presOf" srcId="{3CB6F0BF-076D-9F48-9A46-60028B6FE005}" destId="{593802B7-0668-1942-9C36-B879F080D8EA}" srcOrd="0" destOrd="0" presId="urn:microsoft.com/office/officeart/2005/8/layout/vList5"/>
    <dgm:cxn modelId="{FAEE8D02-F38C-8843-9CE0-F19561AF8DEE}" srcId="{02BA0D8E-884F-D545-BFF7-95207C181DAB}" destId="{19046CE4-597F-CD4A-AB52-A3C5E2A15403}" srcOrd="5" destOrd="0" parTransId="{3A450626-6637-D743-866A-CB3454228EF0}" sibTransId="{15A41638-BF56-8C42-B4D5-62E753CF1AFC}"/>
    <dgm:cxn modelId="{C5848D0B-5FD4-F24C-8859-2A2FE4A00863}" srcId="{02BA0D8E-884F-D545-BFF7-95207C181DAB}" destId="{3CB6F0BF-076D-9F48-9A46-60028B6FE005}" srcOrd="3" destOrd="0" parTransId="{63DF646F-8161-E746-81DE-E736BB880F3B}" sibTransId="{02B95B21-F90C-F54E-8161-72E219C98A93}"/>
    <dgm:cxn modelId="{714F3249-4EB8-FC44-9BE6-8FEDB70DE4AF}" type="presOf" srcId="{021B76B3-F862-EB4D-99AE-2E3CF6A53E7C}" destId="{32074308-D939-614F-9AEC-2251BD8298C1}" srcOrd="0" destOrd="0" presId="urn:microsoft.com/office/officeart/2005/8/layout/vList5"/>
    <dgm:cxn modelId="{1E524B4B-B0D5-DD45-88A2-1CE2C2FBCA9D}" type="presOf" srcId="{02BA0D8E-884F-D545-BFF7-95207C181DAB}" destId="{5325FF06-BE85-6742-9495-B8F42BFC9B7F}" srcOrd="0" destOrd="0" presId="urn:microsoft.com/office/officeart/2005/8/layout/vList5"/>
    <dgm:cxn modelId="{3B767F4E-AAE8-D04E-A7E2-D8018AE75D53}" srcId="{02BA0D8E-884F-D545-BFF7-95207C181DAB}" destId="{021B76B3-F862-EB4D-99AE-2E3CF6A53E7C}" srcOrd="4" destOrd="0" parTransId="{6E5F3CA5-845B-564A-A385-1520DFA2F0DB}" sibTransId="{D9536534-8B17-EE44-9B95-74BAE13D0CE3}"/>
    <dgm:cxn modelId="{712BC364-7900-994F-AAE7-E8F459A67C59}" srcId="{02BA0D8E-884F-D545-BFF7-95207C181DAB}" destId="{963218B0-03E7-B248-BDE4-426021B288BE}" srcOrd="2" destOrd="0" parTransId="{7474B829-CB2E-394E-8C4B-780B9C0B7223}" sibTransId="{37A20B40-C6B8-2244-B6A7-3690479ACC26}"/>
    <dgm:cxn modelId="{D16C566E-6BA4-AA4C-A9BB-772A859F6E40}" type="presOf" srcId="{C8A9BCB3-602F-FC4A-9626-FAF506510228}" destId="{64DA235F-5C58-0240-8B02-6F606EB39216}" srcOrd="0" destOrd="0" presId="urn:microsoft.com/office/officeart/2005/8/layout/vList5"/>
    <dgm:cxn modelId="{4A7C877D-42ED-E24E-9C4B-A172EF2640D3}" type="presOf" srcId="{19046CE4-597F-CD4A-AB52-A3C5E2A15403}" destId="{8B8DC794-AF05-4341-9A24-AD2972E53CAB}"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74C3CFB5-4945-3640-8980-F82EFBA455F5}" type="presOf" srcId="{CF0461F7-EC97-BB41-A574-9C1E3009EACC}" destId="{43DEFE45-1517-3942-920E-48C520E9C0B4}" srcOrd="0" destOrd="0" presId="urn:microsoft.com/office/officeart/2005/8/layout/vList5"/>
    <dgm:cxn modelId="{D12BCEB8-4064-F241-8121-3F664F13B480}" type="presOf" srcId="{963218B0-03E7-B248-BDE4-426021B288BE}" destId="{3BFCD27B-6D41-194D-99B3-49A7CFDADFEF}"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E8B48E20-8952-AE46-93F8-17F27271EE2A}" type="presParOf" srcId="{5325FF06-BE85-6742-9495-B8F42BFC9B7F}" destId="{29217676-BC9A-6F40-9378-16D87FA052B5}" srcOrd="0" destOrd="0" presId="urn:microsoft.com/office/officeart/2005/8/layout/vList5"/>
    <dgm:cxn modelId="{8F2ACC8C-2E1E-4A40-AFAB-A0ED140EF0ED}" type="presParOf" srcId="{29217676-BC9A-6F40-9378-16D87FA052B5}" destId="{43DEFE45-1517-3942-920E-48C520E9C0B4}" srcOrd="0" destOrd="0" presId="urn:microsoft.com/office/officeart/2005/8/layout/vList5"/>
    <dgm:cxn modelId="{16FF681C-E6F4-004B-B020-F3FD727CD36D}" type="presParOf" srcId="{5325FF06-BE85-6742-9495-B8F42BFC9B7F}" destId="{FF47BD01-2861-BB4B-B9F0-6E54E6904159}" srcOrd="1" destOrd="0" presId="urn:microsoft.com/office/officeart/2005/8/layout/vList5"/>
    <dgm:cxn modelId="{A61CB2A0-0BA6-4647-BA7E-EBD68B47A6A8}" type="presParOf" srcId="{5325FF06-BE85-6742-9495-B8F42BFC9B7F}" destId="{77BABA58-F98D-1C40-83AE-B449CF65A5F1}" srcOrd="2" destOrd="0" presId="urn:microsoft.com/office/officeart/2005/8/layout/vList5"/>
    <dgm:cxn modelId="{85549813-E817-3749-B06D-77DB42F4393E}" type="presParOf" srcId="{77BABA58-F98D-1C40-83AE-B449CF65A5F1}" destId="{64DA235F-5C58-0240-8B02-6F606EB39216}" srcOrd="0" destOrd="0" presId="urn:microsoft.com/office/officeart/2005/8/layout/vList5"/>
    <dgm:cxn modelId="{54BB601C-D472-1445-9D19-DD6CE2048A4E}" type="presParOf" srcId="{5325FF06-BE85-6742-9495-B8F42BFC9B7F}" destId="{F9190807-766A-E14C-B346-5D0F51431F55}" srcOrd="3" destOrd="0" presId="urn:microsoft.com/office/officeart/2005/8/layout/vList5"/>
    <dgm:cxn modelId="{E1CF6B54-056C-3644-A39A-39E09BAFF127}" type="presParOf" srcId="{5325FF06-BE85-6742-9495-B8F42BFC9B7F}" destId="{7D86A862-55A7-0E44-8A94-209B07BD1022}" srcOrd="4" destOrd="0" presId="urn:microsoft.com/office/officeart/2005/8/layout/vList5"/>
    <dgm:cxn modelId="{8DB23AD1-D382-A048-8622-208339E3126B}" type="presParOf" srcId="{7D86A862-55A7-0E44-8A94-209B07BD1022}" destId="{3BFCD27B-6D41-194D-99B3-49A7CFDADFEF}" srcOrd="0" destOrd="0" presId="urn:microsoft.com/office/officeart/2005/8/layout/vList5"/>
    <dgm:cxn modelId="{274017E4-71AB-254C-A2A0-794205EE9AAD}" type="presParOf" srcId="{5325FF06-BE85-6742-9495-B8F42BFC9B7F}" destId="{D9642F15-D644-8D48-A4C2-499B59008734}" srcOrd="5" destOrd="0" presId="urn:microsoft.com/office/officeart/2005/8/layout/vList5"/>
    <dgm:cxn modelId="{EBAC2B87-15AD-FB48-AB37-6BCD34B94730}" type="presParOf" srcId="{5325FF06-BE85-6742-9495-B8F42BFC9B7F}" destId="{75B9A789-CD09-2A4B-8171-6B603EA5E1CD}" srcOrd="6" destOrd="0" presId="urn:microsoft.com/office/officeart/2005/8/layout/vList5"/>
    <dgm:cxn modelId="{6978E745-04F4-1A4A-A30D-8349875B7595}" type="presParOf" srcId="{75B9A789-CD09-2A4B-8171-6B603EA5E1CD}" destId="{593802B7-0668-1942-9C36-B879F080D8EA}" srcOrd="0" destOrd="0" presId="urn:microsoft.com/office/officeart/2005/8/layout/vList5"/>
    <dgm:cxn modelId="{AC8DAB91-33A1-0141-8EEB-DE3C3069C5D1}" type="presParOf" srcId="{5325FF06-BE85-6742-9495-B8F42BFC9B7F}" destId="{F944CF61-83C9-E443-A49A-8FCE3E556D05}" srcOrd="7" destOrd="0" presId="urn:microsoft.com/office/officeart/2005/8/layout/vList5"/>
    <dgm:cxn modelId="{B4667EB8-A90E-9849-A14B-734D084E456B}" type="presParOf" srcId="{5325FF06-BE85-6742-9495-B8F42BFC9B7F}" destId="{E733EF64-84B0-E14D-80F9-61FB857F4C2E}" srcOrd="8" destOrd="0" presId="urn:microsoft.com/office/officeart/2005/8/layout/vList5"/>
    <dgm:cxn modelId="{B3AC4F35-B8BF-4743-97B9-9992892BFD5B}" type="presParOf" srcId="{E733EF64-84B0-E14D-80F9-61FB857F4C2E}" destId="{32074308-D939-614F-9AEC-2251BD8298C1}" srcOrd="0" destOrd="0" presId="urn:microsoft.com/office/officeart/2005/8/layout/vList5"/>
    <dgm:cxn modelId="{6AFCECD4-F2A8-E94A-86EE-C8D2090D9714}" type="presParOf" srcId="{5325FF06-BE85-6742-9495-B8F42BFC9B7F}" destId="{19648023-FF94-A343-B8A5-B1A1DDA5677E}" srcOrd="9" destOrd="0" presId="urn:microsoft.com/office/officeart/2005/8/layout/vList5"/>
    <dgm:cxn modelId="{1A5A297E-C423-834E-ABDE-BA4ED5ABFA62}" type="presParOf" srcId="{5325FF06-BE85-6742-9495-B8F42BFC9B7F}" destId="{5A7371AB-578E-A14A-8FBD-1EE9E7724C23}" srcOrd="10" destOrd="0" presId="urn:microsoft.com/office/officeart/2005/8/layout/vList5"/>
    <dgm:cxn modelId="{807CDD2C-5642-1A4A-891E-E0BA06880979}" type="presParOf" srcId="{5A7371AB-578E-A14A-8FBD-1EE9E7724C23}" destId="{8B8DC794-AF05-4341-9A24-AD2972E53CA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18</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5519C339-3C2A-2941-B7A6-6DD0D5A028D9}" type="presOf" srcId="{9DF463DA-C321-47BB-A748-44B5D722BDE4}" destId="{03D7DCAF-0535-410C-B056-000B4ED11701}" srcOrd="0" destOrd="0" presId="urn:microsoft.com/office/officeart/2005/8/layout/cycle2"/>
    <dgm:cxn modelId="{2BE6AE63-F6EE-254A-956A-9CCAC01FE5AF}"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58671C4-BAF5-494D-8466-FAAB802930C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Page breaks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Zoom</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Zeroes in NIL fields</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021B76B3-F862-EB4D-99AE-2E3CF6A53E7C}">
      <dgm:prSet/>
      <dgm:spPr/>
      <dgm:t>
        <a:bodyPr/>
        <a:lstStyle/>
        <a:p>
          <a:pPr rtl="0"/>
          <a:r>
            <a:rPr lang="en-CA" dirty="0"/>
            <a:t>Tab icons</a:t>
          </a:r>
        </a:p>
      </dgm:t>
    </dgm:pt>
    <dgm:pt modelId="{6E5F3CA5-845B-564A-A385-1520DFA2F0DB}" type="parTrans" cxnId="{3B767F4E-AAE8-D04E-A7E2-D8018AE75D53}">
      <dgm:prSet/>
      <dgm:spPr/>
      <dgm:t>
        <a:bodyPr/>
        <a:lstStyle/>
        <a:p>
          <a:endParaRPr lang="en-CA"/>
        </a:p>
      </dgm:t>
    </dgm:pt>
    <dgm:pt modelId="{D9536534-8B17-EE44-9B95-74BAE13D0CE3}" type="sibTrans" cxnId="{3B767F4E-AAE8-D04E-A7E2-D8018AE75D53}">
      <dgm:prSet/>
      <dgm:spPr/>
      <dgm:t>
        <a:bodyPr/>
        <a:lstStyle/>
        <a:p>
          <a:endParaRPr lang="en-CA"/>
        </a:p>
      </dgm:t>
    </dgm:pt>
    <dgm:pt modelId="{19046CE4-597F-CD4A-AB52-A3C5E2A15403}">
      <dgm:prSet/>
      <dgm:spPr/>
      <dgm:t>
        <a:bodyPr/>
        <a:lstStyle/>
        <a:p>
          <a:pPr rtl="0"/>
          <a:r>
            <a:rPr lang="en-CA" dirty="0"/>
            <a:t>Line decimals</a:t>
          </a:r>
        </a:p>
      </dgm:t>
    </dgm:pt>
    <dgm:pt modelId="{3A450626-6637-D743-866A-CB3454228EF0}" type="parTrans" cxnId="{FAEE8D02-F38C-8843-9CE0-F19561AF8DEE}">
      <dgm:prSet/>
      <dgm:spPr/>
      <dgm:t>
        <a:bodyPr/>
        <a:lstStyle/>
        <a:p>
          <a:endParaRPr lang="en-CA"/>
        </a:p>
      </dgm:t>
    </dgm:pt>
    <dgm:pt modelId="{15A41638-BF56-8C42-B4D5-62E753CF1AFC}" type="sibTrans" cxnId="{FAEE8D02-F38C-8843-9CE0-F19561AF8DEE}">
      <dgm:prSet/>
      <dgm:spPr/>
      <dgm:t>
        <a:bodyPr/>
        <a:lstStyle/>
        <a:p>
          <a:endParaRPr lang="en-CA"/>
        </a:p>
      </dgm:t>
    </dgm:pt>
    <dgm:pt modelId="{3CB6F0BF-076D-9F48-9A46-60028B6FE005}">
      <dgm:prSet/>
      <dgm:spPr/>
      <dgm:t>
        <a:bodyPr/>
        <a:lstStyle/>
        <a:p>
          <a:pPr rtl="0"/>
          <a:r>
            <a:rPr lang="en-CA" dirty="0"/>
            <a:t>Negative brackets</a:t>
          </a:r>
        </a:p>
      </dgm:t>
    </dgm:pt>
    <dgm:pt modelId="{63DF646F-8161-E746-81DE-E736BB880F3B}" type="parTrans" cxnId="{C5848D0B-5FD4-F24C-8859-2A2FE4A00863}">
      <dgm:prSet/>
      <dgm:spPr/>
      <dgm:t>
        <a:bodyPr/>
        <a:lstStyle/>
        <a:p>
          <a:endParaRPr lang="en-CA"/>
        </a:p>
      </dgm:t>
    </dgm:pt>
    <dgm:pt modelId="{02B95B21-F90C-F54E-8161-72E219C98A93}" type="sibTrans" cxnId="{C5848D0B-5FD4-F24C-8859-2A2FE4A00863}">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6">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6">
        <dgm:presLayoutVars>
          <dgm:chMax val="1"/>
          <dgm:bulletEnabled val="1"/>
        </dgm:presLayoutVars>
      </dgm:prSet>
      <dgm:spPr/>
    </dgm:pt>
    <dgm:pt modelId="{F9190807-766A-E14C-B346-5D0F51431F55}" type="pres">
      <dgm:prSet presAssocID="{8C959BF5-5ADE-2F4A-B433-E7E671FD26BE}" presName="sp" presStyleCnt="0"/>
      <dgm:spPr/>
    </dgm:pt>
    <dgm:pt modelId="{7D86A862-55A7-0E44-8A94-209B07BD1022}" type="pres">
      <dgm:prSet presAssocID="{963218B0-03E7-B248-BDE4-426021B288BE}" presName="linNode" presStyleCnt="0"/>
      <dgm:spPr/>
    </dgm:pt>
    <dgm:pt modelId="{3BFCD27B-6D41-194D-99B3-49A7CFDADFEF}" type="pres">
      <dgm:prSet presAssocID="{963218B0-03E7-B248-BDE4-426021B288BE}" presName="parentText" presStyleLbl="node1" presStyleIdx="2" presStyleCnt="6">
        <dgm:presLayoutVars>
          <dgm:chMax val="1"/>
          <dgm:bulletEnabled val="1"/>
        </dgm:presLayoutVars>
      </dgm:prSet>
      <dgm:spPr/>
    </dgm:pt>
    <dgm:pt modelId="{D9642F15-D644-8D48-A4C2-499B59008734}" type="pres">
      <dgm:prSet presAssocID="{37A20B40-C6B8-2244-B6A7-3690479ACC26}" presName="sp" presStyleCnt="0"/>
      <dgm:spPr/>
    </dgm:pt>
    <dgm:pt modelId="{75B9A789-CD09-2A4B-8171-6B603EA5E1CD}" type="pres">
      <dgm:prSet presAssocID="{3CB6F0BF-076D-9F48-9A46-60028B6FE005}" presName="linNode" presStyleCnt="0"/>
      <dgm:spPr/>
    </dgm:pt>
    <dgm:pt modelId="{593802B7-0668-1942-9C36-B879F080D8EA}" type="pres">
      <dgm:prSet presAssocID="{3CB6F0BF-076D-9F48-9A46-60028B6FE005}" presName="parentText" presStyleLbl="node1" presStyleIdx="3" presStyleCnt="6">
        <dgm:presLayoutVars>
          <dgm:chMax val="1"/>
          <dgm:bulletEnabled val="1"/>
        </dgm:presLayoutVars>
      </dgm:prSet>
      <dgm:spPr/>
    </dgm:pt>
    <dgm:pt modelId="{F944CF61-83C9-E443-A49A-8FCE3E556D05}" type="pres">
      <dgm:prSet presAssocID="{02B95B21-F90C-F54E-8161-72E219C98A93}" presName="sp" presStyleCnt="0"/>
      <dgm:spPr/>
    </dgm:pt>
    <dgm:pt modelId="{E733EF64-84B0-E14D-80F9-61FB857F4C2E}" type="pres">
      <dgm:prSet presAssocID="{021B76B3-F862-EB4D-99AE-2E3CF6A53E7C}" presName="linNode" presStyleCnt="0"/>
      <dgm:spPr/>
    </dgm:pt>
    <dgm:pt modelId="{32074308-D939-614F-9AEC-2251BD8298C1}" type="pres">
      <dgm:prSet presAssocID="{021B76B3-F862-EB4D-99AE-2E3CF6A53E7C}" presName="parentText" presStyleLbl="node1" presStyleIdx="4" presStyleCnt="6">
        <dgm:presLayoutVars>
          <dgm:chMax val="1"/>
          <dgm:bulletEnabled val="1"/>
        </dgm:presLayoutVars>
      </dgm:prSet>
      <dgm:spPr/>
    </dgm:pt>
    <dgm:pt modelId="{19648023-FF94-A343-B8A5-B1A1DDA5677E}" type="pres">
      <dgm:prSet presAssocID="{D9536534-8B17-EE44-9B95-74BAE13D0CE3}" presName="sp" presStyleCnt="0"/>
      <dgm:spPr/>
    </dgm:pt>
    <dgm:pt modelId="{5A7371AB-578E-A14A-8FBD-1EE9E7724C23}" type="pres">
      <dgm:prSet presAssocID="{19046CE4-597F-CD4A-AB52-A3C5E2A15403}" presName="linNode" presStyleCnt="0"/>
      <dgm:spPr/>
    </dgm:pt>
    <dgm:pt modelId="{8B8DC794-AF05-4341-9A24-AD2972E53CAB}" type="pres">
      <dgm:prSet presAssocID="{19046CE4-597F-CD4A-AB52-A3C5E2A15403}" presName="parentText" presStyleLbl="node1" presStyleIdx="5" presStyleCnt="6">
        <dgm:presLayoutVars>
          <dgm:chMax val="1"/>
          <dgm:bulletEnabled val="1"/>
        </dgm:presLayoutVars>
      </dgm:prSet>
      <dgm:spPr/>
    </dgm:pt>
  </dgm:ptLst>
  <dgm:cxnLst>
    <dgm:cxn modelId="{FAEE8D02-F38C-8843-9CE0-F19561AF8DEE}" srcId="{02BA0D8E-884F-D545-BFF7-95207C181DAB}" destId="{19046CE4-597F-CD4A-AB52-A3C5E2A15403}" srcOrd="5" destOrd="0" parTransId="{3A450626-6637-D743-866A-CB3454228EF0}" sibTransId="{15A41638-BF56-8C42-B4D5-62E753CF1AFC}"/>
    <dgm:cxn modelId="{C5848D0B-5FD4-F24C-8859-2A2FE4A00863}" srcId="{02BA0D8E-884F-D545-BFF7-95207C181DAB}" destId="{3CB6F0BF-076D-9F48-9A46-60028B6FE005}" srcOrd="3" destOrd="0" parTransId="{63DF646F-8161-E746-81DE-E736BB880F3B}" sibTransId="{02B95B21-F90C-F54E-8161-72E219C98A93}"/>
    <dgm:cxn modelId="{3B767F4E-AAE8-D04E-A7E2-D8018AE75D53}" srcId="{02BA0D8E-884F-D545-BFF7-95207C181DAB}" destId="{021B76B3-F862-EB4D-99AE-2E3CF6A53E7C}" srcOrd="4" destOrd="0" parTransId="{6E5F3CA5-845B-564A-A385-1520DFA2F0DB}" sibTransId="{D9536534-8B17-EE44-9B95-74BAE13D0CE3}"/>
    <dgm:cxn modelId="{358B4E59-3DD5-B146-8CF7-6C3B50EC93F9}" type="presOf" srcId="{02BA0D8E-884F-D545-BFF7-95207C181DAB}" destId="{5325FF06-BE85-6742-9495-B8F42BFC9B7F}" srcOrd="0" destOrd="0" presId="urn:microsoft.com/office/officeart/2005/8/layout/vList5"/>
    <dgm:cxn modelId="{712BC364-7900-994F-AAE7-E8F459A67C59}" srcId="{02BA0D8E-884F-D545-BFF7-95207C181DAB}" destId="{963218B0-03E7-B248-BDE4-426021B288BE}" srcOrd="2" destOrd="0" parTransId="{7474B829-CB2E-394E-8C4B-780B9C0B7223}" sibTransId="{37A20B40-C6B8-2244-B6A7-3690479ACC26}"/>
    <dgm:cxn modelId="{674D6C8A-30E6-564D-9142-120BB4D947A9}" srcId="{02BA0D8E-884F-D545-BFF7-95207C181DAB}" destId="{CF0461F7-EC97-BB41-A574-9C1E3009EACC}" srcOrd="0" destOrd="0" parTransId="{B2C709E6-0566-4D4E-97EA-2EBE699D701F}" sibTransId="{ABC1C475-5434-1B41-BC48-ADC728C8CBF7}"/>
    <dgm:cxn modelId="{1A7655B7-919A-A14B-B955-9B32C27492D4}" type="presOf" srcId="{C8A9BCB3-602F-FC4A-9626-FAF506510228}" destId="{64DA235F-5C58-0240-8B02-6F606EB39216}" srcOrd="0" destOrd="0" presId="urn:microsoft.com/office/officeart/2005/8/layout/vList5"/>
    <dgm:cxn modelId="{56F8A9B7-9B8E-C447-A30F-0AA400F22907}" type="presOf" srcId="{CF0461F7-EC97-BB41-A574-9C1E3009EACC}" destId="{43DEFE45-1517-3942-920E-48C520E9C0B4}" srcOrd="0" destOrd="0" presId="urn:microsoft.com/office/officeart/2005/8/layout/vList5"/>
    <dgm:cxn modelId="{5AA6E2C8-C45A-4A48-81CE-631DE5593787}" type="presOf" srcId="{19046CE4-597F-CD4A-AB52-A3C5E2A15403}" destId="{8B8DC794-AF05-4341-9A24-AD2972E53CAB}" srcOrd="0" destOrd="0" presId="urn:microsoft.com/office/officeart/2005/8/layout/vList5"/>
    <dgm:cxn modelId="{068696CA-E006-A74E-B107-4013C766C4AD}" type="presOf" srcId="{3CB6F0BF-076D-9F48-9A46-60028B6FE005}" destId="{593802B7-0668-1942-9C36-B879F080D8EA}"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06644AD5-C53A-854E-88EB-FD11BA01642A}" type="presOf" srcId="{963218B0-03E7-B248-BDE4-426021B288BE}" destId="{3BFCD27B-6D41-194D-99B3-49A7CFDADFEF}" srcOrd="0" destOrd="0" presId="urn:microsoft.com/office/officeart/2005/8/layout/vList5"/>
    <dgm:cxn modelId="{C3B6F9D7-406F-F748-8A85-A07AF1DE7CF4}" type="presOf" srcId="{021B76B3-F862-EB4D-99AE-2E3CF6A53E7C}" destId="{32074308-D939-614F-9AEC-2251BD8298C1}" srcOrd="0" destOrd="0" presId="urn:microsoft.com/office/officeart/2005/8/layout/vList5"/>
    <dgm:cxn modelId="{E2467D04-96DB-0346-B5F4-77032A8D27B3}" type="presParOf" srcId="{5325FF06-BE85-6742-9495-B8F42BFC9B7F}" destId="{29217676-BC9A-6F40-9378-16D87FA052B5}" srcOrd="0" destOrd="0" presId="urn:microsoft.com/office/officeart/2005/8/layout/vList5"/>
    <dgm:cxn modelId="{854DA5D8-D63D-3646-BE45-EA3FA7B2C959}" type="presParOf" srcId="{29217676-BC9A-6F40-9378-16D87FA052B5}" destId="{43DEFE45-1517-3942-920E-48C520E9C0B4}" srcOrd="0" destOrd="0" presId="urn:microsoft.com/office/officeart/2005/8/layout/vList5"/>
    <dgm:cxn modelId="{0692FF00-FEEC-744B-A160-B484C7788841}" type="presParOf" srcId="{5325FF06-BE85-6742-9495-B8F42BFC9B7F}" destId="{FF47BD01-2861-BB4B-B9F0-6E54E6904159}" srcOrd="1" destOrd="0" presId="urn:microsoft.com/office/officeart/2005/8/layout/vList5"/>
    <dgm:cxn modelId="{FB13A30C-FAA4-0542-A24F-8DA3E6017201}" type="presParOf" srcId="{5325FF06-BE85-6742-9495-B8F42BFC9B7F}" destId="{77BABA58-F98D-1C40-83AE-B449CF65A5F1}" srcOrd="2" destOrd="0" presId="urn:microsoft.com/office/officeart/2005/8/layout/vList5"/>
    <dgm:cxn modelId="{7DA09BC4-65E4-D341-9488-F4D2456BEA02}" type="presParOf" srcId="{77BABA58-F98D-1C40-83AE-B449CF65A5F1}" destId="{64DA235F-5C58-0240-8B02-6F606EB39216}" srcOrd="0" destOrd="0" presId="urn:microsoft.com/office/officeart/2005/8/layout/vList5"/>
    <dgm:cxn modelId="{3AA1EDF8-059C-4643-BCBB-8D5908ACDD55}" type="presParOf" srcId="{5325FF06-BE85-6742-9495-B8F42BFC9B7F}" destId="{F9190807-766A-E14C-B346-5D0F51431F55}" srcOrd="3" destOrd="0" presId="urn:microsoft.com/office/officeart/2005/8/layout/vList5"/>
    <dgm:cxn modelId="{0796D78C-8780-3542-B600-DA3E43D22AEB}" type="presParOf" srcId="{5325FF06-BE85-6742-9495-B8F42BFC9B7F}" destId="{7D86A862-55A7-0E44-8A94-209B07BD1022}" srcOrd="4" destOrd="0" presId="urn:microsoft.com/office/officeart/2005/8/layout/vList5"/>
    <dgm:cxn modelId="{BE838377-35B4-5F4E-A378-1C8BC2C42DD7}" type="presParOf" srcId="{7D86A862-55A7-0E44-8A94-209B07BD1022}" destId="{3BFCD27B-6D41-194D-99B3-49A7CFDADFEF}" srcOrd="0" destOrd="0" presId="urn:microsoft.com/office/officeart/2005/8/layout/vList5"/>
    <dgm:cxn modelId="{4292E870-761F-3643-9045-EAABC094A83A}" type="presParOf" srcId="{5325FF06-BE85-6742-9495-B8F42BFC9B7F}" destId="{D9642F15-D644-8D48-A4C2-499B59008734}" srcOrd="5" destOrd="0" presId="urn:microsoft.com/office/officeart/2005/8/layout/vList5"/>
    <dgm:cxn modelId="{59706372-BCEF-204D-8272-BBB9B812E562}" type="presParOf" srcId="{5325FF06-BE85-6742-9495-B8F42BFC9B7F}" destId="{75B9A789-CD09-2A4B-8171-6B603EA5E1CD}" srcOrd="6" destOrd="0" presId="urn:microsoft.com/office/officeart/2005/8/layout/vList5"/>
    <dgm:cxn modelId="{818D1B43-F204-6E45-8D2E-F2EEF957FC09}" type="presParOf" srcId="{75B9A789-CD09-2A4B-8171-6B603EA5E1CD}" destId="{593802B7-0668-1942-9C36-B879F080D8EA}" srcOrd="0" destOrd="0" presId="urn:microsoft.com/office/officeart/2005/8/layout/vList5"/>
    <dgm:cxn modelId="{1378D202-E30E-EF4C-9AA5-333EC83BC349}" type="presParOf" srcId="{5325FF06-BE85-6742-9495-B8F42BFC9B7F}" destId="{F944CF61-83C9-E443-A49A-8FCE3E556D05}" srcOrd="7" destOrd="0" presId="urn:microsoft.com/office/officeart/2005/8/layout/vList5"/>
    <dgm:cxn modelId="{6ED2FD95-5947-354A-A414-C21727A18FED}" type="presParOf" srcId="{5325FF06-BE85-6742-9495-B8F42BFC9B7F}" destId="{E733EF64-84B0-E14D-80F9-61FB857F4C2E}" srcOrd="8" destOrd="0" presId="urn:microsoft.com/office/officeart/2005/8/layout/vList5"/>
    <dgm:cxn modelId="{DD932601-B40F-7040-97D0-A26A076F2BC1}" type="presParOf" srcId="{E733EF64-84B0-E14D-80F9-61FB857F4C2E}" destId="{32074308-D939-614F-9AEC-2251BD8298C1}" srcOrd="0" destOrd="0" presId="urn:microsoft.com/office/officeart/2005/8/layout/vList5"/>
    <dgm:cxn modelId="{2BB73CFA-E0D9-FE4F-89BD-8C73DC4EF6E4}" type="presParOf" srcId="{5325FF06-BE85-6742-9495-B8F42BFC9B7F}" destId="{19648023-FF94-A343-B8A5-B1A1DDA5677E}" srcOrd="9" destOrd="0" presId="urn:microsoft.com/office/officeart/2005/8/layout/vList5"/>
    <dgm:cxn modelId="{97DEA611-5461-614B-BA22-E95533A01634}" type="presParOf" srcId="{5325FF06-BE85-6742-9495-B8F42BFC9B7F}" destId="{5A7371AB-578E-A14A-8FBD-1EE9E7724C23}" srcOrd="10" destOrd="0" presId="urn:microsoft.com/office/officeart/2005/8/layout/vList5"/>
    <dgm:cxn modelId="{4562619B-0B93-D043-9ADD-333A7DB64BA5}" type="presParOf" srcId="{5A7371AB-578E-A14A-8FBD-1EE9E7724C23}" destId="{8B8DC794-AF05-4341-9A24-AD2972E53CA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18</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5BF38038-2631-9245-8CF9-28DF36B00A04}" type="presOf" srcId="{5D62F0D9-F62E-470E-86C1-99BBA8E85072}" destId="{8A46F5DD-BBB3-4FA2-8F4F-67830FF58BA8}" srcOrd="0" destOrd="0" presId="urn:microsoft.com/office/officeart/2005/8/layout/cycle2"/>
    <dgm:cxn modelId="{8FEBE0A1-B0C5-CE48-A5A8-EF8734306E2B}"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80B3DA74-6C36-DA4F-B21F-13809397098B}"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check for updates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online features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AD45453-BCEE-4C11-A34F-20C7DA7E9CC2}">
      <dgm:prSet/>
      <dgm:spPr/>
      <dgm:t>
        <a:bodyPr/>
        <a:lstStyle/>
        <a:p>
          <a:pPr rtl="0"/>
          <a:r>
            <a:rPr lang="en-CA" dirty="0"/>
            <a:t>live community</a:t>
          </a:r>
        </a:p>
      </dgm:t>
    </dgm:pt>
    <dgm:pt modelId="{7EDAC99F-7EF4-44FE-8FCA-554A172ECF5E}" type="parTrans" cxnId="{8DDC596A-2810-4C03-8AED-12B54121D421}">
      <dgm:prSet/>
      <dgm:spPr/>
      <dgm:t>
        <a:bodyPr/>
        <a:lstStyle/>
        <a:p>
          <a:endParaRPr lang="en-US"/>
        </a:p>
      </dgm:t>
    </dgm:pt>
    <dgm:pt modelId="{28E08FDC-7E53-42E6-A5A0-84CB37D0537C}" type="sibTrans" cxnId="{8DDC596A-2810-4C03-8AED-12B54121D421}">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FF47BD01-2861-BB4B-B9F0-6E54E6904159}" type="pres">
      <dgm:prSet presAssocID="{ABC1C475-5434-1B41-BC48-ADC728C8CBF7}" presName="sp" presStyleCnt="0"/>
      <dgm:spPr/>
    </dgm:pt>
    <dgm:pt modelId="{59DE19B3-70FB-4DF9-B01B-7F8EB743B261}" type="pres">
      <dgm:prSet presAssocID="{9AD45453-BCEE-4C11-A34F-20C7DA7E9CC2}" presName="linNode" presStyleCnt="0"/>
      <dgm:spPr/>
    </dgm:pt>
    <dgm:pt modelId="{A17902D5-DD82-4C6A-BE4B-E95294D0E77F}" type="pres">
      <dgm:prSet presAssocID="{9AD45453-BCEE-4C11-A34F-20C7DA7E9CC2}" presName="parentText" presStyleLbl="node1" presStyleIdx="1" presStyleCnt="3">
        <dgm:presLayoutVars>
          <dgm:chMax val="1"/>
          <dgm:bulletEnabled val="1"/>
        </dgm:presLayoutVars>
      </dgm:prSet>
      <dgm:spPr/>
    </dgm:pt>
    <dgm:pt modelId="{AA854E6B-840C-49FB-AA93-C9745169FEA6}" type="pres">
      <dgm:prSet presAssocID="{28E08FDC-7E53-42E6-A5A0-84CB37D0537C}"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2" presStyleCnt="3">
        <dgm:presLayoutVars>
          <dgm:chMax val="1"/>
          <dgm:bulletEnabled val="1"/>
        </dgm:presLayoutVars>
      </dgm:prSet>
      <dgm:spPr/>
    </dgm:pt>
  </dgm:ptLst>
  <dgm:cxnLst>
    <dgm:cxn modelId="{8DDC596A-2810-4C03-8AED-12B54121D421}" srcId="{02BA0D8E-884F-D545-BFF7-95207C181DAB}" destId="{9AD45453-BCEE-4C11-A34F-20C7DA7E9CC2}" srcOrd="1" destOrd="0" parTransId="{7EDAC99F-7EF4-44FE-8FCA-554A172ECF5E}" sibTransId="{28E08FDC-7E53-42E6-A5A0-84CB37D0537C}"/>
    <dgm:cxn modelId="{1BE93083-7E6B-C84E-BEAF-B6CA9C51C292}" type="presOf" srcId="{02BA0D8E-884F-D545-BFF7-95207C181DAB}" destId="{5325FF06-BE85-6742-9495-B8F42BFC9B7F}"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51487CA6-2AA6-0248-BFC9-C60CDEC537AD}" type="presOf" srcId="{CF0461F7-EC97-BB41-A574-9C1E3009EACC}" destId="{43DEFE45-1517-3942-920E-48C520E9C0B4}" srcOrd="0" destOrd="0" presId="urn:microsoft.com/office/officeart/2005/8/layout/vList5"/>
    <dgm:cxn modelId="{1C5E7ACD-1A90-8547-8A4C-4ADE8C01A2FC}" type="presOf" srcId="{C8A9BCB3-602F-FC4A-9626-FAF506510228}" destId="{64DA235F-5C58-0240-8B02-6F606EB39216}" srcOrd="0" destOrd="0" presId="urn:microsoft.com/office/officeart/2005/8/layout/vList5"/>
    <dgm:cxn modelId="{56EF0DD2-1AD6-AC4D-8684-479C4202D190}" srcId="{02BA0D8E-884F-D545-BFF7-95207C181DAB}" destId="{C8A9BCB3-602F-FC4A-9626-FAF506510228}" srcOrd="2" destOrd="0" parTransId="{0B803AD3-6C2C-FE47-9803-37C40BE4582E}" sibTransId="{8C959BF5-5ADE-2F4A-B433-E7E671FD26BE}"/>
    <dgm:cxn modelId="{E0537AF3-18D2-FF4B-A592-81541FC0DCFF}" type="presOf" srcId="{9AD45453-BCEE-4C11-A34F-20C7DA7E9CC2}" destId="{A17902D5-DD82-4C6A-BE4B-E95294D0E77F}" srcOrd="0" destOrd="0" presId="urn:microsoft.com/office/officeart/2005/8/layout/vList5"/>
    <dgm:cxn modelId="{10B1AAE5-43CF-2648-B55C-2C92ED335845}" type="presParOf" srcId="{5325FF06-BE85-6742-9495-B8F42BFC9B7F}" destId="{29217676-BC9A-6F40-9378-16D87FA052B5}" srcOrd="0" destOrd="0" presId="urn:microsoft.com/office/officeart/2005/8/layout/vList5"/>
    <dgm:cxn modelId="{DB3C77E5-9D46-9F42-8019-2C2D6E588468}" type="presParOf" srcId="{29217676-BC9A-6F40-9378-16D87FA052B5}" destId="{43DEFE45-1517-3942-920E-48C520E9C0B4}" srcOrd="0" destOrd="0" presId="urn:microsoft.com/office/officeart/2005/8/layout/vList5"/>
    <dgm:cxn modelId="{D7979D0E-560E-A148-9A31-E4E25831DCD0}" type="presParOf" srcId="{5325FF06-BE85-6742-9495-B8F42BFC9B7F}" destId="{FF47BD01-2861-BB4B-B9F0-6E54E6904159}" srcOrd="1" destOrd="0" presId="urn:microsoft.com/office/officeart/2005/8/layout/vList5"/>
    <dgm:cxn modelId="{B3F32FEE-87FD-A74A-B078-AAE68D3DB92F}" type="presParOf" srcId="{5325FF06-BE85-6742-9495-B8F42BFC9B7F}" destId="{59DE19B3-70FB-4DF9-B01B-7F8EB743B261}" srcOrd="2" destOrd="0" presId="urn:microsoft.com/office/officeart/2005/8/layout/vList5"/>
    <dgm:cxn modelId="{C91AB1F9-B44D-814F-BED0-6890C8C3E42A}" type="presParOf" srcId="{59DE19B3-70FB-4DF9-B01B-7F8EB743B261}" destId="{A17902D5-DD82-4C6A-BE4B-E95294D0E77F}" srcOrd="0" destOrd="0" presId="urn:microsoft.com/office/officeart/2005/8/layout/vList5"/>
    <dgm:cxn modelId="{4A8FF626-A55B-6748-9C1B-19B30292F074}" type="presParOf" srcId="{5325FF06-BE85-6742-9495-B8F42BFC9B7F}" destId="{AA854E6B-840C-49FB-AA93-C9745169FEA6}" srcOrd="3" destOrd="0" presId="urn:microsoft.com/office/officeart/2005/8/layout/vList5"/>
    <dgm:cxn modelId="{F12A1737-47F3-8B42-8947-3DF45CB112D3}" type="presParOf" srcId="{5325FF06-BE85-6742-9495-B8F42BFC9B7F}" destId="{77BABA58-F98D-1C40-83AE-B449CF65A5F1}" srcOrd="4" destOrd="0" presId="urn:microsoft.com/office/officeart/2005/8/layout/vList5"/>
    <dgm:cxn modelId="{246B37E7-6E88-2F4D-AB41-FE9F62D48F42}" type="presParOf" srcId="{77BABA58-F98D-1C40-83AE-B449CF65A5F1}" destId="{64DA235F-5C58-0240-8B02-6F606EB3921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19</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B5EA8F4E-6912-EF49-A58F-1884EE7BA2E7}"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D38591D9-CA14-3144-AFEE-86ABB83B8624}" type="presOf" srcId="{9DF463DA-C321-47BB-A748-44B5D722BDE4}" destId="{03D7DCAF-0535-410C-B056-000B4ED11701}" srcOrd="0" destOrd="0" presId="urn:microsoft.com/office/officeart/2005/8/layout/cycle2"/>
    <dgm:cxn modelId="{5BC58CD9-78FE-444B-9D73-B471B04CD73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file naming</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pdf passwords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AD45453-BCEE-4C11-A34F-20C7DA7E9CC2}">
      <dgm:prSet/>
      <dgm:spPr/>
      <dgm:t>
        <a:bodyPr/>
        <a:lstStyle/>
        <a:p>
          <a:pPr rtl="0"/>
          <a:r>
            <a:rPr lang="en-CA" dirty="0"/>
            <a:t>file location</a:t>
          </a:r>
        </a:p>
      </dgm:t>
    </dgm:pt>
    <dgm:pt modelId="{7EDAC99F-7EF4-44FE-8FCA-554A172ECF5E}" type="parTrans" cxnId="{8DDC596A-2810-4C03-8AED-12B54121D421}">
      <dgm:prSet/>
      <dgm:spPr/>
      <dgm:t>
        <a:bodyPr/>
        <a:lstStyle/>
        <a:p>
          <a:endParaRPr lang="en-US"/>
        </a:p>
      </dgm:t>
    </dgm:pt>
    <dgm:pt modelId="{28E08FDC-7E53-42E6-A5A0-84CB37D0537C}" type="sibTrans" cxnId="{8DDC596A-2810-4C03-8AED-12B54121D421}">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FF47BD01-2861-BB4B-B9F0-6E54E6904159}" type="pres">
      <dgm:prSet presAssocID="{ABC1C475-5434-1B41-BC48-ADC728C8CBF7}" presName="sp" presStyleCnt="0"/>
      <dgm:spPr/>
    </dgm:pt>
    <dgm:pt modelId="{59DE19B3-70FB-4DF9-B01B-7F8EB743B261}" type="pres">
      <dgm:prSet presAssocID="{9AD45453-BCEE-4C11-A34F-20C7DA7E9CC2}" presName="linNode" presStyleCnt="0"/>
      <dgm:spPr/>
    </dgm:pt>
    <dgm:pt modelId="{A17902D5-DD82-4C6A-BE4B-E95294D0E77F}" type="pres">
      <dgm:prSet presAssocID="{9AD45453-BCEE-4C11-A34F-20C7DA7E9CC2}" presName="parentText" presStyleLbl="node1" presStyleIdx="1" presStyleCnt="3" custLinFactNeighborX="433" custLinFactNeighborY="2614">
        <dgm:presLayoutVars>
          <dgm:chMax val="1"/>
          <dgm:bulletEnabled val="1"/>
        </dgm:presLayoutVars>
      </dgm:prSet>
      <dgm:spPr/>
    </dgm:pt>
    <dgm:pt modelId="{AA854E6B-840C-49FB-AA93-C9745169FEA6}" type="pres">
      <dgm:prSet presAssocID="{28E08FDC-7E53-42E6-A5A0-84CB37D0537C}"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2" presStyleCnt="3">
        <dgm:presLayoutVars>
          <dgm:chMax val="1"/>
          <dgm:bulletEnabled val="1"/>
        </dgm:presLayoutVars>
      </dgm:prSet>
      <dgm:spPr/>
    </dgm:pt>
  </dgm:ptLst>
  <dgm:cxnLst>
    <dgm:cxn modelId="{7CA63A30-99CA-8C41-84C4-A6B44EB75325}" type="presOf" srcId="{9AD45453-BCEE-4C11-A34F-20C7DA7E9CC2}" destId="{A17902D5-DD82-4C6A-BE4B-E95294D0E77F}" srcOrd="0" destOrd="0" presId="urn:microsoft.com/office/officeart/2005/8/layout/vList5"/>
    <dgm:cxn modelId="{5B49C95E-17F6-F94E-A798-503648AF9D4D}" type="presOf" srcId="{C8A9BCB3-602F-FC4A-9626-FAF506510228}" destId="{64DA235F-5C58-0240-8B02-6F606EB39216}" srcOrd="0" destOrd="0" presId="urn:microsoft.com/office/officeart/2005/8/layout/vList5"/>
    <dgm:cxn modelId="{8DDC596A-2810-4C03-8AED-12B54121D421}" srcId="{02BA0D8E-884F-D545-BFF7-95207C181DAB}" destId="{9AD45453-BCEE-4C11-A34F-20C7DA7E9CC2}" srcOrd="1" destOrd="0" parTransId="{7EDAC99F-7EF4-44FE-8FCA-554A172ECF5E}" sibTransId="{28E08FDC-7E53-42E6-A5A0-84CB37D0537C}"/>
    <dgm:cxn modelId="{674D6C8A-30E6-564D-9142-120BB4D947A9}" srcId="{02BA0D8E-884F-D545-BFF7-95207C181DAB}" destId="{CF0461F7-EC97-BB41-A574-9C1E3009EACC}" srcOrd="0" destOrd="0" parTransId="{B2C709E6-0566-4D4E-97EA-2EBE699D701F}" sibTransId="{ABC1C475-5434-1B41-BC48-ADC728C8CBF7}"/>
    <dgm:cxn modelId="{927F5C8D-BEEF-3F44-ACC6-7E3E94B39E9F}" type="presOf" srcId="{CF0461F7-EC97-BB41-A574-9C1E3009EACC}" destId="{43DEFE45-1517-3942-920E-48C520E9C0B4}" srcOrd="0" destOrd="0" presId="urn:microsoft.com/office/officeart/2005/8/layout/vList5"/>
    <dgm:cxn modelId="{B813E7BF-8EC3-F647-B22C-9E71DF36D29C}" type="presOf" srcId="{02BA0D8E-884F-D545-BFF7-95207C181DAB}" destId="{5325FF06-BE85-6742-9495-B8F42BFC9B7F}" srcOrd="0" destOrd="0" presId="urn:microsoft.com/office/officeart/2005/8/layout/vList5"/>
    <dgm:cxn modelId="{56EF0DD2-1AD6-AC4D-8684-479C4202D190}" srcId="{02BA0D8E-884F-D545-BFF7-95207C181DAB}" destId="{C8A9BCB3-602F-FC4A-9626-FAF506510228}" srcOrd="2" destOrd="0" parTransId="{0B803AD3-6C2C-FE47-9803-37C40BE4582E}" sibTransId="{8C959BF5-5ADE-2F4A-B433-E7E671FD26BE}"/>
    <dgm:cxn modelId="{450D46FA-CC0D-EC4E-B1E0-E9BC6BEB4172}" type="presParOf" srcId="{5325FF06-BE85-6742-9495-B8F42BFC9B7F}" destId="{29217676-BC9A-6F40-9378-16D87FA052B5}" srcOrd="0" destOrd="0" presId="urn:microsoft.com/office/officeart/2005/8/layout/vList5"/>
    <dgm:cxn modelId="{BBDE65F2-E06D-9245-AFC5-8223C8EB46E4}" type="presParOf" srcId="{29217676-BC9A-6F40-9378-16D87FA052B5}" destId="{43DEFE45-1517-3942-920E-48C520E9C0B4}" srcOrd="0" destOrd="0" presId="urn:microsoft.com/office/officeart/2005/8/layout/vList5"/>
    <dgm:cxn modelId="{D3433BF4-88D0-BA44-9FD4-CA944F7E9743}" type="presParOf" srcId="{5325FF06-BE85-6742-9495-B8F42BFC9B7F}" destId="{FF47BD01-2861-BB4B-B9F0-6E54E6904159}" srcOrd="1" destOrd="0" presId="urn:microsoft.com/office/officeart/2005/8/layout/vList5"/>
    <dgm:cxn modelId="{0B1CF0BF-6D72-1B49-95A6-1337A1FC7547}" type="presParOf" srcId="{5325FF06-BE85-6742-9495-B8F42BFC9B7F}" destId="{59DE19B3-70FB-4DF9-B01B-7F8EB743B261}" srcOrd="2" destOrd="0" presId="urn:microsoft.com/office/officeart/2005/8/layout/vList5"/>
    <dgm:cxn modelId="{932B308D-8659-D14F-A7B5-EE006616D742}" type="presParOf" srcId="{59DE19B3-70FB-4DF9-B01B-7F8EB743B261}" destId="{A17902D5-DD82-4C6A-BE4B-E95294D0E77F}" srcOrd="0" destOrd="0" presId="urn:microsoft.com/office/officeart/2005/8/layout/vList5"/>
    <dgm:cxn modelId="{E1B3995B-349E-FE4B-9D28-82CA1F5292F4}" type="presParOf" srcId="{5325FF06-BE85-6742-9495-B8F42BFC9B7F}" destId="{AA854E6B-840C-49FB-AA93-C9745169FEA6}" srcOrd="3" destOrd="0" presId="urn:microsoft.com/office/officeart/2005/8/layout/vList5"/>
    <dgm:cxn modelId="{7BC86B5D-356C-6145-9D8B-68F950078B20}" type="presParOf" srcId="{5325FF06-BE85-6742-9495-B8F42BFC9B7F}" destId="{77BABA58-F98D-1C40-83AE-B449CF65A5F1}" srcOrd="4" destOrd="0" presId="urn:microsoft.com/office/officeart/2005/8/layout/vList5"/>
    <dgm:cxn modelId="{65FF0588-FD32-2C4C-866D-138197287C27}" type="presParOf" srcId="{77BABA58-F98D-1C40-83AE-B449CF65A5F1}" destId="{64DA235F-5C58-0240-8B02-6F606EB3921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20</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5160720-4A51-6944-A5BE-C817A0DD45EF}"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1243D3F3-399B-5749-955D-062B497AB1F1}" type="presOf" srcId="{9DF463DA-C321-47BB-A748-44B5D722BDE4}" destId="{03D7DCAF-0535-410C-B056-000B4ED11701}" srcOrd="0" destOrd="0" presId="urn:microsoft.com/office/officeart/2005/8/layout/cycle2"/>
    <dgm:cxn modelId="{C5ED5FD4-9B82-BA41-BE66-A607CE1129E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New file defaults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Carry forward defaults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32474BBC-88A0-1C44-A18F-4CF150105D86}">
      <dgm:prSet/>
      <dgm:spPr/>
      <dgm:t>
        <a:bodyPr/>
        <a:lstStyle/>
        <a:p>
          <a:pPr rtl="0"/>
          <a:r>
            <a:rPr lang="en-CA" dirty="0"/>
            <a:t>Language options</a:t>
          </a:r>
        </a:p>
      </dgm:t>
    </dgm:pt>
    <dgm:pt modelId="{17ECB415-8A09-024D-8509-6756546607A6}" type="parTrans" cxnId="{D5B1A383-B17E-5F45-AF81-5850EB7482C1}">
      <dgm:prSet/>
      <dgm:spPr/>
      <dgm:t>
        <a:bodyPr/>
        <a:lstStyle/>
        <a:p>
          <a:endParaRPr lang="en-US"/>
        </a:p>
      </dgm:t>
    </dgm:pt>
    <dgm:pt modelId="{4EC9D627-09BB-8F44-96E5-1099EC0F8D41}" type="sibTrans" cxnId="{D5B1A383-B17E-5F45-AF81-5850EB7482C1}">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3">
        <dgm:presLayoutVars>
          <dgm:chMax val="1"/>
          <dgm:bulletEnabled val="1"/>
        </dgm:presLayoutVars>
      </dgm:prSet>
      <dgm:spPr/>
    </dgm:pt>
    <dgm:pt modelId="{F9190807-766A-E14C-B346-5D0F51431F55}" type="pres">
      <dgm:prSet presAssocID="{8C959BF5-5ADE-2F4A-B433-E7E671FD26BE}" presName="sp" presStyleCnt="0"/>
      <dgm:spPr/>
    </dgm:pt>
    <dgm:pt modelId="{C4FD75ED-4686-F146-A623-801B9CA5B19D}" type="pres">
      <dgm:prSet presAssocID="{32474BBC-88A0-1C44-A18F-4CF150105D86}" presName="linNode" presStyleCnt="0"/>
      <dgm:spPr/>
    </dgm:pt>
    <dgm:pt modelId="{2EF2550B-5D25-8D49-8ECD-3475876D7D47}" type="pres">
      <dgm:prSet presAssocID="{32474BBC-88A0-1C44-A18F-4CF150105D86}" presName="parentText" presStyleLbl="node1" presStyleIdx="2" presStyleCnt="3">
        <dgm:presLayoutVars>
          <dgm:chMax val="1"/>
          <dgm:bulletEnabled val="1"/>
        </dgm:presLayoutVars>
      </dgm:prSet>
      <dgm:spPr/>
    </dgm:pt>
  </dgm:ptLst>
  <dgm:cxnLst>
    <dgm:cxn modelId="{C475DA1B-9653-654B-AB7C-511CC5543596}" type="presOf" srcId="{C8A9BCB3-602F-FC4A-9626-FAF506510228}" destId="{64DA235F-5C58-0240-8B02-6F606EB39216}" srcOrd="0" destOrd="0" presId="urn:microsoft.com/office/officeart/2005/8/layout/vList5"/>
    <dgm:cxn modelId="{04E75B77-ED15-414A-B776-455D29443F41}" type="presOf" srcId="{32474BBC-88A0-1C44-A18F-4CF150105D86}" destId="{2EF2550B-5D25-8D49-8ECD-3475876D7D47}" srcOrd="0" destOrd="0" presId="urn:microsoft.com/office/officeart/2005/8/layout/vList5"/>
    <dgm:cxn modelId="{D5B1A383-B17E-5F45-AF81-5850EB7482C1}" srcId="{02BA0D8E-884F-D545-BFF7-95207C181DAB}" destId="{32474BBC-88A0-1C44-A18F-4CF150105D86}" srcOrd="2" destOrd="0" parTransId="{17ECB415-8A09-024D-8509-6756546607A6}" sibTransId="{4EC9D627-09BB-8F44-96E5-1099EC0F8D41}"/>
    <dgm:cxn modelId="{674D6C8A-30E6-564D-9142-120BB4D947A9}" srcId="{02BA0D8E-884F-D545-BFF7-95207C181DAB}" destId="{CF0461F7-EC97-BB41-A574-9C1E3009EACC}" srcOrd="0" destOrd="0" parTransId="{B2C709E6-0566-4D4E-97EA-2EBE699D701F}" sibTransId="{ABC1C475-5434-1B41-BC48-ADC728C8CBF7}"/>
    <dgm:cxn modelId="{168E76BE-DF2D-7B47-8839-26A5D10EFBCB}" type="presOf" srcId="{CF0461F7-EC97-BB41-A574-9C1E3009EACC}" destId="{43DEFE45-1517-3942-920E-48C520E9C0B4}" srcOrd="0" destOrd="0" presId="urn:microsoft.com/office/officeart/2005/8/layout/vList5"/>
    <dgm:cxn modelId="{7C1EDFCA-5CC0-3340-B580-94E8CD7E92E7}" type="presOf" srcId="{02BA0D8E-884F-D545-BFF7-95207C181DAB}" destId="{5325FF06-BE85-6742-9495-B8F42BFC9B7F}"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BF2729FF-5563-7C49-A40B-B55EBF2C8D0D}" type="presParOf" srcId="{5325FF06-BE85-6742-9495-B8F42BFC9B7F}" destId="{29217676-BC9A-6F40-9378-16D87FA052B5}" srcOrd="0" destOrd="0" presId="urn:microsoft.com/office/officeart/2005/8/layout/vList5"/>
    <dgm:cxn modelId="{2872456E-68EA-0F4A-B003-28D2BC3CF4A1}" type="presParOf" srcId="{29217676-BC9A-6F40-9378-16D87FA052B5}" destId="{43DEFE45-1517-3942-920E-48C520E9C0B4}" srcOrd="0" destOrd="0" presId="urn:microsoft.com/office/officeart/2005/8/layout/vList5"/>
    <dgm:cxn modelId="{78EC43E6-397E-094D-8BD7-3A7D5177B2A7}" type="presParOf" srcId="{5325FF06-BE85-6742-9495-B8F42BFC9B7F}" destId="{FF47BD01-2861-BB4B-B9F0-6E54E6904159}" srcOrd="1" destOrd="0" presId="urn:microsoft.com/office/officeart/2005/8/layout/vList5"/>
    <dgm:cxn modelId="{8D07A3D2-25CD-724D-A143-DBB42FA433D1}" type="presParOf" srcId="{5325FF06-BE85-6742-9495-B8F42BFC9B7F}" destId="{77BABA58-F98D-1C40-83AE-B449CF65A5F1}" srcOrd="2" destOrd="0" presId="urn:microsoft.com/office/officeart/2005/8/layout/vList5"/>
    <dgm:cxn modelId="{A250C361-71F0-9343-8979-D2EA4FF61DB1}" type="presParOf" srcId="{77BABA58-F98D-1C40-83AE-B449CF65A5F1}" destId="{64DA235F-5C58-0240-8B02-6F606EB39216}" srcOrd="0" destOrd="0" presId="urn:microsoft.com/office/officeart/2005/8/layout/vList5"/>
    <dgm:cxn modelId="{C38570E9-E15C-7244-80B5-59F15F4CF655}" type="presParOf" srcId="{5325FF06-BE85-6742-9495-B8F42BFC9B7F}" destId="{F9190807-766A-E14C-B346-5D0F51431F55}" srcOrd="3" destOrd="0" presId="urn:microsoft.com/office/officeart/2005/8/layout/vList5"/>
    <dgm:cxn modelId="{D39EF1EA-A3E8-2D4B-8CBC-77764504D35E}" type="presParOf" srcId="{5325FF06-BE85-6742-9495-B8F42BFC9B7F}" destId="{C4FD75ED-4686-F146-A623-801B9CA5B19D}" srcOrd="4" destOrd="0" presId="urn:microsoft.com/office/officeart/2005/8/layout/vList5"/>
    <dgm:cxn modelId="{26B086C6-2F47-8740-A574-482FB79FDE9B}" type="presParOf" srcId="{C4FD75ED-4686-F146-A623-801B9CA5B19D}" destId="{2EF2550B-5D25-8D49-8ECD-3475876D7D4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2DB20-EFFD-4E7B-93C1-553BACDC4218}" type="doc">
      <dgm:prSet loTypeId="urn:microsoft.com/office/officeart/2005/8/layout/vList5" loCatId="" qsTypeId="urn:microsoft.com/office/officeart/2005/8/quickstyle/simple3" qsCatId="simple" csTypeId="urn:microsoft.com/office/officeart/2005/8/colors/accent1_2" csCatId="accent1" phldr="1"/>
      <dgm:spPr/>
      <dgm:t>
        <a:bodyPr/>
        <a:lstStyle/>
        <a:p>
          <a:endParaRPr lang="en-US"/>
        </a:p>
      </dgm:t>
    </dgm:pt>
    <dgm:pt modelId="{5CB291CD-C87A-4E73-A31F-A5E8DC48EC04}">
      <dgm:prSet/>
      <dgm:spPr/>
      <dgm:t>
        <a:bodyPr/>
        <a:lstStyle/>
        <a:p>
          <a:r>
            <a:rPr lang="en-US" dirty="0"/>
            <a:t>Installing ProFile</a:t>
          </a:r>
        </a:p>
      </dgm:t>
    </dgm:pt>
    <dgm:pt modelId="{E99F5492-A06F-4526-99D6-3D5D0DAAB8D2}" type="parTrans" cxnId="{C8BF1404-11AF-480F-8668-46368F1D8C9B}">
      <dgm:prSet/>
      <dgm:spPr/>
      <dgm:t>
        <a:bodyPr/>
        <a:lstStyle/>
        <a:p>
          <a:endParaRPr lang="en-US"/>
        </a:p>
      </dgm:t>
    </dgm:pt>
    <dgm:pt modelId="{EB8001B5-1F3F-4B4C-99B7-5E44380F79E6}" type="sibTrans" cxnId="{C8BF1404-11AF-480F-8668-46368F1D8C9B}">
      <dgm:prSet/>
      <dgm:spPr/>
      <dgm:t>
        <a:bodyPr/>
        <a:lstStyle/>
        <a:p>
          <a:endParaRPr lang="en-US"/>
        </a:p>
      </dgm:t>
    </dgm:pt>
    <dgm:pt modelId="{36563EE1-3303-2E4E-95E5-5B45720A99FB}">
      <dgm:prSet/>
      <dgm:spPr/>
      <dgm:t>
        <a:bodyPr/>
        <a:lstStyle/>
        <a:p>
          <a:r>
            <a:rPr lang="en-US" dirty="0"/>
            <a:t>Single user installation</a:t>
          </a:r>
        </a:p>
      </dgm:t>
    </dgm:pt>
    <dgm:pt modelId="{F10C2558-B2A1-F546-9407-638C3A041175}" type="parTrans" cxnId="{744AD923-5AC2-FF44-BF5A-4DA3DAC38D6E}">
      <dgm:prSet/>
      <dgm:spPr/>
      <dgm:t>
        <a:bodyPr/>
        <a:lstStyle/>
        <a:p>
          <a:endParaRPr lang="en-CA"/>
        </a:p>
      </dgm:t>
    </dgm:pt>
    <dgm:pt modelId="{6D3563EE-58B2-384B-82D4-175E1085DD0E}" type="sibTrans" cxnId="{744AD923-5AC2-FF44-BF5A-4DA3DAC38D6E}">
      <dgm:prSet/>
      <dgm:spPr/>
      <dgm:t>
        <a:bodyPr/>
        <a:lstStyle/>
        <a:p>
          <a:endParaRPr lang="en-CA"/>
        </a:p>
      </dgm:t>
    </dgm:pt>
    <dgm:pt modelId="{3FEE7A2B-4999-824E-AC94-EA149D3523D2}">
      <dgm:prSet/>
      <dgm:spPr/>
      <dgm:t>
        <a:bodyPr/>
        <a:lstStyle/>
        <a:p>
          <a:r>
            <a:rPr lang="en-US" dirty="0"/>
            <a:t>Multi-user installation</a:t>
          </a:r>
        </a:p>
      </dgm:t>
    </dgm:pt>
    <dgm:pt modelId="{1CCB9001-7A87-5C43-A98C-474EBA690731}" type="parTrans" cxnId="{4ED7F6F2-F56F-4F45-880D-17BE41C0D22F}">
      <dgm:prSet/>
      <dgm:spPr/>
      <dgm:t>
        <a:bodyPr/>
        <a:lstStyle/>
        <a:p>
          <a:endParaRPr lang="en-CA"/>
        </a:p>
      </dgm:t>
    </dgm:pt>
    <dgm:pt modelId="{8079771B-4889-7D49-9155-D43683E77E96}" type="sibTrans" cxnId="{4ED7F6F2-F56F-4F45-880D-17BE41C0D22F}">
      <dgm:prSet/>
      <dgm:spPr/>
      <dgm:t>
        <a:bodyPr/>
        <a:lstStyle/>
        <a:p>
          <a:endParaRPr lang="en-CA"/>
        </a:p>
      </dgm:t>
    </dgm:pt>
    <dgm:pt modelId="{20E7D8AB-FCE6-BD41-A3F5-9F5CE1A8F549}">
      <dgm:prSet/>
      <dgm:spPr/>
      <dgm:t>
        <a:bodyPr/>
        <a:lstStyle/>
        <a:p>
          <a:r>
            <a:rPr lang="en-US" dirty="0"/>
            <a:t>Activation</a:t>
          </a:r>
        </a:p>
      </dgm:t>
    </dgm:pt>
    <dgm:pt modelId="{F86BE984-3DDD-9543-A75C-AFB105314FE5}" type="parTrans" cxnId="{B3E804E9-9FD9-2542-8E95-3BD18D95EA73}">
      <dgm:prSet/>
      <dgm:spPr/>
      <dgm:t>
        <a:bodyPr/>
        <a:lstStyle/>
        <a:p>
          <a:endParaRPr lang="en-CA"/>
        </a:p>
      </dgm:t>
    </dgm:pt>
    <dgm:pt modelId="{3C299E17-75F9-DD48-8946-0DFE44336A93}" type="sibTrans" cxnId="{B3E804E9-9FD9-2542-8E95-3BD18D95EA73}">
      <dgm:prSet/>
      <dgm:spPr/>
      <dgm:t>
        <a:bodyPr/>
        <a:lstStyle/>
        <a:p>
          <a:endParaRPr lang="en-CA"/>
        </a:p>
      </dgm:t>
    </dgm:pt>
    <dgm:pt modelId="{2624F628-459C-2340-8E0C-40CE855A070F}">
      <dgm:prSet/>
      <dgm:spPr/>
      <dgm:t>
        <a:bodyPr/>
        <a:lstStyle/>
        <a:p>
          <a:r>
            <a:rPr lang="en-US" dirty="0"/>
            <a:t>Licensing information</a:t>
          </a:r>
        </a:p>
      </dgm:t>
    </dgm:pt>
    <dgm:pt modelId="{AE73DBBE-CD9A-5D4B-B8E0-4E074202C2CC}" type="parTrans" cxnId="{B1E6C37F-ADF1-0149-8455-F457FFA3FB19}">
      <dgm:prSet/>
      <dgm:spPr/>
      <dgm:t>
        <a:bodyPr/>
        <a:lstStyle/>
        <a:p>
          <a:endParaRPr lang="en-CA"/>
        </a:p>
      </dgm:t>
    </dgm:pt>
    <dgm:pt modelId="{8C1C67B6-0AEF-B748-970C-F062DBE88930}" type="sibTrans" cxnId="{B1E6C37F-ADF1-0149-8455-F457FFA3FB19}">
      <dgm:prSet/>
      <dgm:spPr/>
      <dgm:t>
        <a:bodyPr/>
        <a:lstStyle/>
        <a:p>
          <a:endParaRPr lang="en-CA"/>
        </a:p>
      </dgm:t>
    </dgm:pt>
    <dgm:pt modelId="{383CDE07-7640-A74C-89AF-2DD3B995A0C5}">
      <dgm:prSet/>
      <dgm:spPr/>
      <dgm:t>
        <a:bodyPr/>
        <a:lstStyle/>
        <a:p>
          <a:r>
            <a:rPr lang="en-US" dirty="0"/>
            <a:t>Managing Licenses</a:t>
          </a:r>
        </a:p>
      </dgm:t>
    </dgm:pt>
    <dgm:pt modelId="{F7F2182A-2CC9-AD4D-922F-03E589F2513F}" type="parTrans" cxnId="{6B42CBB7-EBEC-924A-9D0B-F5C33968B9E1}">
      <dgm:prSet/>
      <dgm:spPr/>
      <dgm:t>
        <a:bodyPr/>
        <a:lstStyle/>
        <a:p>
          <a:endParaRPr lang="en-CA"/>
        </a:p>
      </dgm:t>
    </dgm:pt>
    <dgm:pt modelId="{2273EECA-ADE8-0D4C-B519-584CDF49C545}" type="sibTrans" cxnId="{6B42CBB7-EBEC-924A-9D0B-F5C33968B9E1}">
      <dgm:prSet/>
      <dgm:spPr/>
      <dgm:t>
        <a:bodyPr/>
        <a:lstStyle/>
        <a:p>
          <a:endParaRPr lang="en-CA"/>
        </a:p>
      </dgm:t>
    </dgm:pt>
    <dgm:pt modelId="{5807EF87-798C-8C40-98B2-C8C2F88C2044}">
      <dgm:prSet/>
      <dgm:spPr/>
      <dgm:t>
        <a:bodyPr/>
        <a:lstStyle/>
        <a:p>
          <a:r>
            <a:rPr lang="en-US" dirty="0"/>
            <a:t>Adding &amp; deleting</a:t>
          </a:r>
        </a:p>
      </dgm:t>
    </dgm:pt>
    <dgm:pt modelId="{F9FBA5F4-115D-3E47-BF83-F18EA7C846B0}" type="parTrans" cxnId="{5D08CE00-5FDE-574F-A1EC-691642D9361A}">
      <dgm:prSet/>
      <dgm:spPr/>
      <dgm:t>
        <a:bodyPr/>
        <a:lstStyle/>
        <a:p>
          <a:endParaRPr lang="en-CA"/>
        </a:p>
      </dgm:t>
    </dgm:pt>
    <dgm:pt modelId="{D4130848-39A8-884E-B11A-2E9C93E4A40D}" type="sibTrans" cxnId="{5D08CE00-5FDE-574F-A1EC-691642D9361A}">
      <dgm:prSet/>
      <dgm:spPr/>
      <dgm:t>
        <a:bodyPr/>
        <a:lstStyle/>
        <a:p>
          <a:endParaRPr lang="en-CA"/>
        </a:p>
      </dgm:t>
    </dgm:pt>
    <dgm:pt modelId="{AD87DF97-E5CD-C542-82E6-ECB68457C7F0}" type="pres">
      <dgm:prSet presAssocID="{7BC2DB20-EFFD-4E7B-93C1-553BACDC4218}" presName="Name0" presStyleCnt="0">
        <dgm:presLayoutVars>
          <dgm:dir/>
          <dgm:animLvl val="lvl"/>
          <dgm:resizeHandles val="exact"/>
        </dgm:presLayoutVars>
      </dgm:prSet>
      <dgm:spPr/>
    </dgm:pt>
    <dgm:pt modelId="{D1E803A8-C4AD-B048-A392-9392E9BC855E}" type="pres">
      <dgm:prSet presAssocID="{5CB291CD-C87A-4E73-A31F-A5E8DC48EC04}" presName="linNode" presStyleCnt="0"/>
      <dgm:spPr/>
    </dgm:pt>
    <dgm:pt modelId="{196E0802-B7E6-CC40-BB6E-7F759DEEDBD9}" type="pres">
      <dgm:prSet presAssocID="{5CB291CD-C87A-4E73-A31F-A5E8DC48EC04}" presName="parentText" presStyleLbl="node1" presStyleIdx="0" presStyleCnt="3">
        <dgm:presLayoutVars>
          <dgm:chMax val="1"/>
          <dgm:bulletEnabled val="1"/>
        </dgm:presLayoutVars>
      </dgm:prSet>
      <dgm:spPr/>
    </dgm:pt>
    <dgm:pt modelId="{6B752B53-188C-6A41-96B6-D57619F06E32}" type="pres">
      <dgm:prSet presAssocID="{5CB291CD-C87A-4E73-A31F-A5E8DC48EC04}" presName="descendantText" presStyleLbl="alignAccFollowNode1" presStyleIdx="0" presStyleCnt="3">
        <dgm:presLayoutVars>
          <dgm:bulletEnabled val="1"/>
        </dgm:presLayoutVars>
      </dgm:prSet>
      <dgm:spPr/>
    </dgm:pt>
    <dgm:pt modelId="{01A2F82F-1A85-4441-84A6-970BE49D38F1}" type="pres">
      <dgm:prSet presAssocID="{EB8001B5-1F3F-4B4C-99B7-5E44380F79E6}" presName="sp" presStyleCnt="0"/>
      <dgm:spPr/>
    </dgm:pt>
    <dgm:pt modelId="{61204A7F-C584-854F-9031-D6B579D9CFEA}" type="pres">
      <dgm:prSet presAssocID="{20E7D8AB-FCE6-BD41-A3F5-9F5CE1A8F549}" presName="linNode" presStyleCnt="0"/>
      <dgm:spPr/>
    </dgm:pt>
    <dgm:pt modelId="{4F65EF8F-8568-944D-9370-539D3B8AB2A7}" type="pres">
      <dgm:prSet presAssocID="{20E7D8AB-FCE6-BD41-A3F5-9F5CE1A8F549}" presName="parentText" presStyleLbl="node1" presStyleIdx="1" presStyleCnt="3">
        <dgm:presLayoutVars>
          <dgm:chMax val="1"/>
          <dgm:bulletEnabled val="1"/>
        </dgm:presLayoutVars>
      </dgm:prSet>
      <dgm:spPr/>
    </dgm:pt>
    <dgm:pt modelId="{84F9AC02-DB7D-2B43-A65E-C52D2A73B0EF}" type="pres">
      <dgm:prSet presAssocID="{20E7D8AB-FCE6-BD41-A3F5-9F5CE1A8F549}" presName="descendantText" presStyleLbl="alignAccFollowNode1" presStyleIdx="1" presStyleCnt="3">
        <dgm:presLayoutVars>
          <dgm:bulletEnabled val="1"/>
        </dgm:presLayoutVars>
      </dgm:prSet>
      <dgm:spPr/>
    </dgm:pt>
    <dgm:pt modelId="{B8919234-EA0D-B945-9447-EB608F8CCD90}" type="pres">
      <dgm:prSet presAssocID="{3C299E17-75F9-DD48-8946-0DFE44336A93}" presName="sp" presStyleCnt="0"/>
      <dgm:spPr/>
    </dgm:pt>
    <dgm:pt modelId="{E792820B-D8AC-C544-85FA-7660A6EE72C3}" type="pres">
      <dgm:prSet presAssocID="{383CDE07-7640-A74C-89AF-2DD3B995A0C5}" presName="linNode" presStyleCnt="0"/>
      <dgm:spPr/>
    </dgm:pt>
    <dgm:pt modelId="{67318A77-F8F5-1C49-938D-15D3E3E17CF7}" type="pres">
      <dgm:prSet presAssocID="{383CDE07-7640-A74C-89AF-2DD3B995A0C5}" presName="parentText" presStyleLbl="node1" presStyleIdx="2" presStyleCnt="3">
        <dgm:presLayoutVars>
          <dgm:chMax val="1"/>
          <dgm:bulletEnabled val="1"/>
        </dgm:presLayoutVars>
      </dgm:prSet>
      <dgm:spPr/>
    </dgm:pt>
    <dgm:pt modelId="{F536A689-2255-3941-9735-D999DC5D54A6}" type="pres">
      <dgm:prSet presAssocID="{383CDE07-7640-A74C-89AF-2DD3B995A0C5}" presName="descendantText" presStyleLbl="alignAccFollowNode1" presStyleIdx="2" presStyleCnt="3">
        <dgm:presLayoutVars>
          <dgm:bulletEnabled val="1"/>
        </dgm:presLayoutVars>
      </dgm:prSet>
      <dgm:spPr/>
    </dgm:pt>
  </dgm:ptLst>
  <dgm:cxnLst>
    <dgm:cxn modelId="{5D08CE00-5FDE-574F-A1EC-691642D9361A}" srcId="{383CDE07-7640-A74C-89AF-2DD3B995A0C5}" destId="{5807EF87-798C-8C40-98B2-C8C2F88C2044}" srcOrd="0" destOrd="0" parTransId="{F9FBA5F4-115D-3E47-BF83-F18EA7C846B0}" sibTransId="{D4130848-39A8-884E-B11A-2E9C93E4A40D}"/>
    <dgm:cxn modelId="{C8BF1404-11AF-480F-8668-46368F1D8C9B}" srcId="{7BC2DB20-EFFD-4E7B-93C1-553BACDC4218}" destId="{5CB291CD-C87A-4E73-A31F-A5E8DC48EC04}" srcOrd="0" destOrd="0" parTransId="{E99F5492-A06F-4526-99D6-3D5D0DAAB8D2}" sibTransId="{EB8001B5-1F3F-4B4C-99B7-5E44380F79E6}"/>
    <dgm:cxn modelId="{EC728023-56F2-F847-8EE2-D6B128DFA757}" type="presOf" srcId="{36563EE1-3303-2E4E-95E5-5B45720A99FB}" destId="{6B752B53-188C-6A41-96B6-D57619F06E32}" srcOrd="0" destOrd="0" presId="urn:microsoft.com/office/officeart/2005/8/layout/vList5"/>
    <dgm:cxn modelId="{744AD923-5AC2-FF44-BF5A-4DA3DAC38D6E}" srcId="{5CB291CD-C87A-4E73-A31F-A5E8DC48EC04}" destId="{36563EE1-3303-2E4E-95E5-5B45720A99FB}" srcOrd="0" destOrd="0" parTransId="{F10C2558-B2A1-F546-9407-638C3A041175}" sibTransId="{6D3563EE-58B2-384B-82D4-175E1085DD0E}"/>
    <dgm:cxn modelId="{8B6E982D-F262-594C-95CE-309BF9C00C5F}" type="presOf" srcId="{2624F628-459C-2340-8E0C-40CE855A070F}" destId="{84F9AC02-DB7D-2B43-A65E-C52D2A73B0EF}" srcOrd="0" destOrd="0" presId="urn:microsoft.com/office/officeart/2005/8/layout/vList5"/>
    <dgm:cxn modelId="{2B6C333A-00A3-3945-AE69-9C14D2FB4831}" type="presOf" srcId="{383CDE07-7640-A74C-89AF-2DD3B995A0C5}" destId="{67318A77-F8F5-1C49-938D-15D3E3E17CF7}" srcOrd="0" destOrd="0" presId="urn:microsoft.com/office/officeart/2005/8/layout/vList5"/>
    <dgm:cxn modelId="{911EB956-8985-3C4F-B577-7C97A7E5FB67}" type="presOf" srcId="{3FEE7A2B-4999-824E-AC94-EA149D3523D2}" destId="{6B752B53-188C-6A41-96B6-D57619F06E32}" srcOrd="0" destOrd="1" presId="urn:microsoft.com/office/officeart/2005/8/layout/vList5"/>
    <dgm:cxn modelId="{F4A4AA74-94F3-8446-B66E-343B18A65F3F}" type="presOf" srcId="{7BC2DB20-EFFD-4E7B-93C1-553BACDC4218}" destId="{AD87DF97-E5CD-C542-82E6-ECB68457C7F0}" srcOrd="0" destOrd="0" presId="urn:microsoft.com/office/officeart/2005/8/layout/vList5"/>
    <dgm:cxn modelId="{B1E6C37F-ADF1-0149-8455-F457FFA3FB19}" srcId="{20E7D8AB-FCE6-BD41-A3F5-9F5CE1A8F549}" destId="{2624F628-459C-2340-8E0C-40CE855A070F}" srcOrd="0" destOrd="0" parTransId="{AE73DBBE-CD9A-5D4B-B8E0-4E074202C2CC}" sibTransId="{8C1C67B6-0AEF-B748-970C-F062DBE88930}"/>
    <dgm:cxn modelId="{6B42CBB7-EBEC-924A-9D0B-F5C33968B9E1}" srcId="{7BC2DB20-EFFD-4E7B-93C1-553BACDC4218}" destId="{383CDE07-7640-A74C-89AF-2DD3B995A0C5}" srcOrd="2" destOrd="0" parTransId="{F7F2182A-2CC9-AD4D-922F-03E589F2513F}" sibTransId="{2273EECA-ADE8-0D4C-B519-584CDF49C545}"/>
    <dgm:cxn modelId="{D8AD77C3-6A67-5742-A3C6-1A6363BDCDB8}" type="presOf" srcId="{5807EF87-798C-8C40-98B2-C8C2F88C2044}" destId="{F536A689-2255-3941-9735-D999DC5D54A6}" srcOrd="0" destOrd="0" presId="urn:microsoft.com/office/officeart/2005/8/layout/vList5"/>
    <dgm:cxn modelId="{BFA15EC5-619A-C34C-92CD-BD3890837EB0}" type="presOf" srcId="{5CB291CD-C87A-4E73-A31F-A5E8DC48EC04}" destId="{196E0802-B7E6-CC40-BB6E-7F759DEEDBD9}" srcOrd="0" destOrd="0" presId="urn:microsoft.com/office/officeart/2005/8/layout/vList5"/>
    <dgm:cxn modelId="{5CEC77D9-D7C1-A741-9385-BD6C1FAD8D25}" type="presOf" srcId="{20E7D8AB-FCE6-BD41-A3F5-9F5CE1A8F549}" destId="{4F65EF8F-8568-944D-9370-539D3B8AB2A7}" srcOrd="0" destOrd="0" presId="urn:microsoft.com/office/officeart/2005/8/layout/vList5"/>
    <dgm:cxn modelId="{B3E804E9-9FD9-2542-8E95-3BD18D95EA73}" srcId="{7BC2DB20-EFFD-4E7B-93C1-553BACDC4218}" destId="{20E7D8AB-FCE6-BD41-A3F5-9F5CE1A8F549}" srcOrd="1" destOrd="0" parTransId="{F86BE984-3DDD-9543-A75C-AFB105314FE5}" sibTransId="{3C299E17-75F9-DD48-8946-0DFE44336A93}"/>
    <dgm:cxn modelId="{4ED7F6F2-F56F-4F45-880D-17BE41C0D22F}" srcId="{5CB291CD-C87A-4E73-A31F-A5E8DC48EC04}" destId="{3FEE7A2B-4999-824E-AC94-EA149D3523D2}" srcOrd="1" destOrd="0" parTransId="{1CCB9001-7A87-5C43-A98C-474EBA690731}" sibTransId="{8079771B-4889-7D49-9155-D43683E77E96}"/>
    <dgm:cxn modelId="{5312CF57-3F88-634B-81D7-58723F38BD60}" type="presParOf" srcId="{AD87DF97-E5CD-C542-82E6-ECB68457C7F0}" destId="{D1E803A8-C4AD-B048-A392-9392E9BC855E}" srcOrd="0" destOrd="0" presId="urn:microsoft.com/office/officeart/2005/8/layout/vList5"/>
    <dgm:cxn modelId="{E3CB6925-F18B-1143-9293-17E434A236CA}" type="presParOf" srcId="{D1E803A8-C4AD-B048-A392-9392E9BC855E}" destId="{196E0802-B7E6-CC40-BB6E-7F759DEEDBD9}" srcOrd="0" destOrd="0" presId="urn:microsoft.com/office/officeart/2005/8/layout/vList5"/>
    <dgm:cxn modelId="{81295B01-602F-4C46-A57E-DC885294E779}" type="presParOf" srcId="{D1E803A8-C4AD-B048-A392-9392E9BC855E}" destId="{6B752B53-188C-6A41-96B6-D57619F06E32}" srcOrd="1" destOrd="0" presId="urn:microsoft.com/office/officeart/2005/8/layout/vList5"/>
    <dgm:cxn modelId="{C23526B1-9E93-114D-A9B9-F7AAAE6A7B9C}" type="presParOf" srcId="{AD87DF97-E5CD-C542-82E6-ECB68457C7F0}" destId="{01A2F82F-1A85-4441-84A6-970BE49D38F1}" srcOrd="1" destOrd="0" presId="urn:microsoft.com/office/officeart/2005/8/layout/vList5"/>
    <dgm:cxn modelId="{ECB3C73E-4CDB-8E45-92C6-087126579EBA}" type="presParOf" srcId="{AD87DF97-E5CD-C542-82E6-ECB68457C7F0}" destId="{61204A7F-C584-854F-9031-D6B579D9CFEA}" srcOrd="2" destOrd="0" presId="urn:microsoft.com/office/officeart/2005/8/layout/vList5"/>
    <dgm:cxn modelId="{3F0242F2-4731-DC45-8FCB-0AEBE6E2E127}" type="presParOf" srcId="{61204A7F-C584-854F-9031-D6B579D9CFEA}" destId="{4F65EF8F-8568-944D-9370-539D3B8AB2A7}" srcOrd="0" destOrd="0" presId="urn:microsoft.com/office/officeart/2005/8/layout/vList5"/>
    <dgm:cxn modelId="{C8745B5F-F3C3-CD4B-99A8-5839DB6F637F}" type="presParOf" srcId="{61204A7F-C584-854F-9031-D6B579D9CFEA}" destId="{84F9AC02-DB7D-2B43-A65E-C52D2A73B0EF}" srcOrd="1" destOrd="0" presId="urn:microsoft.com/office/officeart/2005/8/layout/vList5"/>
    <dgm:cxn modelId="{5F4E0025-3BE6-304B-8FCD-35DE86E8873E}" type="presParOf" srcId="{AD87DF97-E5CD-C542-82E6-ECB68457C7F0}" destId="{B8919234-EA0D-B945-9447-EB608F8CCD90}" srcOrd="3" destOrd="0" presId="urn:microsoft.com/office/officeart/2005/8/layout/vList5"/>
    <dgm:cxn modelId="{D8848522-C6E2-7047-83D4-50F8640A5070}" type="presParOf" srcId="{AD87DF97-E5CD-C542-82E6-ECB68457C7F0}" destId="{E792820B-D8AC-C544-85FA-7660A6EE72C3}" srcOrd="4" destOrd="0" presId="urn:microsoft.com/office/officeart/2005/8/layout/vList5"/>
    <dgm:cxn modelId="{987A52C0-77D4-4D43-998B-FBE6FBBC3E4A}" type="presParOf" srcId="{E792820B-D8AC-C544-85FA-7660A6EE72C3}" destId="{67318A77-F8F5-1C49-938D-15D3E3E17CF7}" srcOrd="0" destOrd="0" presId="urn:microsoft.com/office/officeart/2005/8/layout/vList5"/>
    <dgm:cxn modelId="{BC62F6EB-25C9-C043-9153-ED5C427A3AE5}" type="presParOf" srcId="{E792820B-D8AC-C544-85FA-7660A6EE72C3}" destId="{F536A689-2255-3941-9735-D999DC5D54A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20</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DE7A5ECD-2A79-4AA9-A9C6-B8376AED4A18}" srcId="{5D62F0D9-F62E-470E-86C1-99BBA8E85072}" destId="{9DF463DA-C321-47BB-A748-44B5D722BDE4}" srcOrd="0" destOrd="0" parTransId="{A8C8FDDF-A7B6-466B-8F6D-BCEF0E6E70DC}" sibTransId="{F48166A5-2C17-4691-BB69-444CA7309013}"/>
    <dgm:cxn modelId="{588278EA-1856-C84E-A676-60B6D0704E12}" type="presOf" srcId="{5D62F0D9-F62E-470E-86C1-99BBA8E85072}" destId="{8A46F5DD-BBB3-4FA2-8F4F-67830FF58BA8}" srcOrd="0" destOrd="0" presId="urn:microsoft.com/office/officeart/2005/8/layout/cycle2"/>
    <dgm:cxn modelId="{584C41FD-CEA2-464D-9518-1B4FA113D37F}" type="presOf" srcId="{9DF463DA-C321-47BB-A748-44B5D722BDE4}" destId="{03D7DCAF-0535-410C-B056-000B4ED11701}" srcOrd="0" destOrd="0" presId="urn:microsoft.com/office/officeart/2005/8/layout/cycle2"/>
    <dgm:cxn modelId="{15975836-FF04-9D44-A615-EE59A4C08758}"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File creation warnings</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Client status locking</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32474BBC-88A0-1C44-A18F-4CF150105D86}">
      <dgm:prSet/>
      <dgm:spPr/>
      <dgm:t>
        <a:bodyPr/>
        <a:lstStyle/>
        <a:p>
          <a:pPr rtl="0"/>
          <a:r>
            <a:rPr lang="en-CA" dirty="0"/>
            <a:t>EFILE status locking</a:t>
          </a:r>
        </a:p>
      </dgm:t>
    </dgm:pt>
    <dgm:pt modelId="{17ECB415-8A09-024D-8509-6756546607A6}" type="parTrans" cxnId="{D5B1A383-B17E-5F45-AF81-5850EB7482C1}">
      <dgm:prSet/>
      <dgm:spPr/>
      <dgm:t>
        <a:bodyPr/>
        <a:lstStyle/>
        <a:p>
          <a:endParaRPr lang="en-CA"/>
        </a:p>
      </dgm:t>
    </dgm:pt>
    <dgm:pt modelId="{4EC9D627-09BB-8F44-96E5-1099EC0F8D41}" type="sibTrans" cxnId="{D5B1A383-B17E-5F45-AF81-5850EB7482C1}">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3">
        <dgm:presLayoutVars>
          <dgm:chMax val="1"/>
          <dgm:bulletEnabled val="1"/>
        </dgm:presLayoutVars>
      </dgm:prSet>
      <dgm:spPr/>
    </dgm:pt>
    <dgm:pt modelId="{F9190807-766A-E14C-B346-5D0F51431F55}" type="pres">
      <dgm:prSet presAssocID="{8C959BF5-5ADE-2F4A-B433-E7E671FD26BE}" presName="sp" presStyleCnt="0"/>
      <dgm:spPr/>
    </dgm:pt>
    <dgm:pt modelId="{C4FD75ED-4686-F146-A623-801B9CA5B19D}" type="pres">
      <dgm:prSet presAssocID="{32474BBC-88A0-1C44-A18F-4CF150105D86}" presName="linNode" presStyleCnt="0"/>
      <dgm:spPr/>
    </dgm:pt>
    <dgm:pt modelId="{2EF2550B-5D25-8D49-8ECD-3475876D7D47}" type="pres">
      <dgm:prSet presAssocID="{32474BBC-88A0-1C44-A18F-4CF150105D86}" presName="parentText" presStyleLbl="node1" presStyleIdx="2" presStyleCnt="3">
        <dgm:presLayoutVars>
          <dgm:chMax val="1"/>
          <dgm:bulletEnabled val="1"/>
        </dgm:presLayoutVars>
      </dgm:prSet>
      <dgm:spPr/>
    </dgm:pt>
  </dgm:ptLst>
  <dgm:cxnLst>
    <dgm:cxn modelId="{B0ED4E2C-F297-134A-9F15-A2C1D3872BF8}" type="presOf" srcId="{CF0461F7-EC97-BB41-A574-9C1E3009EACC}" destId="{43DEFE45-1517-3942-920E-48C520E9C0B4}" srcOrd="0" destOrd="0" presId="urn:microsoft.com/office/officeart/2005/8/layout/vList5"/>
    <dgm:cxn modelId="{3013444F-BAB0-8641-B803-4E2218C8783A}" type="presOf" srcId="{C8A9BCB3-602F-FC4A-9626-FAF506510228}" destId="{64DA235F-5C58-0240-8B02-6F606EB39216}" srcOrd="0" destOrd="0" presId="urn:microsoft.com/office/officeart/2005/8/layout/vList5"/>
    <dgm:cxn modelId="{D5B1A383-B17E-5F45-AF81-5850EB7482C1}" srcId="{02BA0D8E-884F-D545-BFF7-95207C181DAB}" destId="{32474BBC-88A0-1C44-A18F-4CF150105D86}" srcOrd="2" destOrd="0" parTransId="{17ECB415-8A09-024D-8509-6756546607A6}" sibTransId="{4EC9D627-09BB-8F44-96E5-1099EC0F8D41}"/>
    <dgm:cxn modelId="{674D6C8A-30E6-564D-9142-120BB4D947A9}" srcId="{02BA0D8E-884F-D545-BFF7-95207C181DAB}" destId="{CF0461F7-EC97-BB41-A574-9C1E3009EACC}" srcOrd="0" destOrd="0" parTransId="{B2C709E6-0566-4D4E-97EA-2EBE699D701F}" sibTransId="{ABC1C475-5434-1B41-BC48-ADC728C8CBF7}"/>
    <dgm:cxn modelId="{AC4A849B-DB67-3E4E-BECD-FA59C6C832E7}" type="presOf" srcId="{32474BBC-88A0-1C44-A18F-4CF150105D86}" destId="{2EF2550B-5D25-8D49-8ECD-3475876D7D47}"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C87FADD4-DE44-DF43-A7D5-90C7DF4CCC35}" type="presOf" srcId="{02BA0D8E-884F-D545-BFF7-95207C181DAB}" destId="{5325FF06-BE85-6742-9495-B8F42BFC9B7F}" srcOrd="0" destOrd="0" presId="urn:microsoft.com/office/officeart/2005/8/layout/vList5"/>
    <dgm:cxn modelId="{0DB310A6-A04E-744E-A06F-407198F66E5A}" type="presParOf" srcId="{5325FF06-BE85-6742-9495-B8F42BFC9B7F}" destId="{29217676-BC9A-6F40-9378-16D87FA052B5}" srcOrd="0" destOrd="0" presId="urn:microsoft.com/office/officeart/2005/8/layout/vList5"/>
    <dgm:cxn modelId="{8A6C890A-1E95-B645-8BC0-664D23A1A8D2}" type="presParOf" srcId="{29217676-BC9A-6F40-9378-16D87FA052B5}" destId="{43DEFE45-1517-3942-920E-48C520E9C0B4}" srcOrd="0" destOrd="0" presId="urn:microsoft.com/office/officeart/2005/8/layout/vList5"/>
    <dgm:cxn modelId="{EF6A852D-98C2-864C-AD6B-D7F730F2B22D}" type="presParOf" srcId="{5325FF06-BE85-6742-9495-B8F42BFC9B7F}" destId="{FF47BD01-2861-BB4B-B9F0-6E54E6904159}" srcOrd="1" destOrd="0" presId="urn:microsoft.com/office/officeart/2005/8/layout/vList5"/>
    <dgm:cxn modelId="{BECB86B0-95A8-2748-B37D-8BE1A1034DDA}" type="presParOf" srcId="{5325FF06-BE85-6742-9495-B8F42BFC9B7F}" destId="{77BABA58-F98D-1C40-83AE-B449CF65A5F1}" srcOrd="2" destOrd="0" presId="urn:microsoft.com/office/officeart/2005/8/layout/vList5"/>
    <dgm:cxn modelId="{F3637621-966A-F042-851D-6C4E15F578A2}" type="presParOf" srcId="{77BABA58-F98D-1C40-83AE-B449CF65A5F1}" destId="{64DA235F-5C58-0240-8B02-6F606EB39216}" srcOrd="0" destOrd="0" presId="urn:microsoft.com/office/officeart/2005/8/layout/vList5"/>
    <dgm:cxn modelId="{91B077F8-976E-804B-BBFA-D5E761E20078}" type="presParOf" srcId="{5325FF06-BE85-6742-9495-B8F42BFC9B7F}" destId="{F9190807-766A-E14C-B346-5D0F51431F55}" srcOrd="3" destOrd="0" presId="urn:microsoft.com/office/officeart/2005/8/layout/vList5"/>
    <dgm:cxn modelId="{4C4DCB56-C72F-7745-AC9C-8891DE753AD1}" type="presParOf" srcId="{5325FF06-BE85-6742-9495-B8F42BFC9B7F}" destId="{C4FD75ED-4686-F146-A623-801B9CA5B19D}" srcOrd="4" destOrd="0" presId="urn:microsoft.com/office/officeart/2005/8/layout/vList5"/>
    <dgm:cxn modelId="{F382AE31-D6F2-9741-8F20-47561A302CE5}" type="presParOf" srcId="{C4FD75ED-4686-F146-A623-801B9CA5B19D}" destId="{2EF2550B-5D25-8D49-8ECD-3475876D7D4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22</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4FFAC7B5-2E4E-1249-AEB9-DE0398EE49DC}" type="presOf" srcId="{5D62F0D9-F62E-470E-86C1-99BBA8E85072}" destId="{8A46F5DD-BBB3-4FA2-8F4F-67830FF58BA8}" srcOrd="0" destOrd="0" presId="urn:microsoft.com/office/officeart/2005/8/layout/cycle2"/>
    <dgm:cxn modelId="{D5DD39CA-4EBF-BC40-863A-66489A9D0E36}"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E66A321-B21E-1A47-AF08-9DFA7C329DF9}"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Standard disclaimer</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GIFI disclaimer</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2">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2">
        <dgm:presLayoutVars>
          <dgm:chMax val="1"/>
          <dgm:bulletEnabled val="1"/>
        </dgm:presLayoutVars>
      </dgm:prSet>
      <dgm:spPr/>
    </dgm:pt>
  </dgm:ptLst>
  <dgm:cxnLst>
    <dgm:cxn modelId="{577CA750-2E0B-134B-B1F8-BE39B5B59824}" type="presOf" srcId="{CF0461F7-EC97-BB41-A574-9C1E3009EACC}" destId="{43DEFE45-1517-3942-920E-48C520E9C0B4}"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3A61ABC0-AE78-BB4A-95D0-8D31D3270FA5}" type="presOf" srcId="{02BA0D8E-884F-D545-BFF7-95207C181DAB}" destId="{5325FF06-BE85-6742-9495-B8F42BFC9B7F}"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8E4593E9-0C46-264D-89CD-EB3B002EDDD7}" type="presOf" srcId="{C8A9BCB3-602F-FC4A-9626-FAF506510228}" destId="{64DA235F-5C58-0240-8B02-6F606EB39216}" srcOrd="0" destOrd="0" presId="urn:microsoft.com/office/officeart/2005/8/layout/vList5"/>
    <dgm:cxn modelId="{FEAF07AC-22FD-EB40-B1EC-5E87794B7E23}" type="presParOf" srcId="{5325FF06-BE85-6742-9495-B8F42BFC9B7F}" destId="{29217676-BC9A-6F40-9378-16D87FA052B5}" srcOrd="0" destOrd="0" presId="urn:microsoft.com/office/officeart/2005/8/layout/vList5"/>
    <dgm:cxn modelId="{8C4401FF-0970-424A-9F2A-200B795421AB}" type="presParOf" srcId="{29217676-BC9A-6F40-9378-16D87FA052B5}" destId="{43DEFE45-1517-3942-920E-48C520E9C0B4}" srcOrd="0" destOrd="0" presId="urn:microsoft.com/office/officeart/2005/8/layout/vList5"/>
    <dgm:cxn modelId="{46DC34FA-914A-BF41-90A5-141BD9740D02}" type="presParOf" srcId="{5325FF06-BE85-6742-9495-B8F42BFC9B7F}" destId="{FF47BD01-2861-BB4B-B9F0-6E54E6904159}" srcOrd="1" destOrd="0" presId="urn:microsoft.com/office/officeart/2005/8/layout/vList5"/>
    <dgm:cxn modelId="{1FFD0593-E61B-474F-87D2-B11DDFA855C7}" type="presParOf" srcId="{5325FF06-BE85-6742-9495-B8F42BFC9B7F}" destId="{77BABA58-F98D-1C40-83AE-B449CF65A5F1}" srcOrd="2" destOrd="0" presId="urn:microsoft.com/office/officeart/2005/8/layout/vList5"/>
    <dgm:cxn modelId="{6ADE0BC6-9CDA-9F4F-9839-16EE8DE964AE}" type="presParOf" srcId="{77BABA58-F98D-1C40-83AE-B449CF65A5F1}" destId="{64DA235F-5C58-0240-8B02-6F606EB3921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23</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8F9CEB8-16A0-F647-915B-BE8BA8839473}" type="presOf" srcId="{9DF463DA-C321-47BB-A748-44B5D722BDE4}" destId="{03D7DCAF-0535-410C-B056-000B4ED11701}" srcOrd="0" destOrd="0" presId="urn:microsoft.com/office/officeart/2005/8/layout/cycle2"/>
    <dgm:cxn modelId="{5D75A7C2-600C-644C-94AC-2E25E19D2E37}"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F0303B77-6001-164B-B40E-E9C2A0850DFA}"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24</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4DC47100-35A6-9F48-A06F-ECA3A6EFAAC3}" type="presOf" srcId="{9DF463DA-C321-47BB-A748-44B5D722BDE4}" destId="{03D7DCAF-0535-410C-B056-000B4ED11701}" srcOrd="0" destOrd="0" presId="urn:microsoft.com/office/officeart/2005/8/layout/cycle2"/>
    <dgm:cxn modelId="{678F4ABC-9A8D-B34A-B1F6-824766EA6D9A}"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A28922F7-F352-314E-A90D-BDC1B0FD913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letters template</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1">
        <dgm:presLayoutVars>
          <dgm:chMax val="1"/>
          <dgm:bulletEnabled val="1"/>
        </dgm:presLayoutVars>
      </dgm:prSet>
      <dgm:spPr/>
    </dgm:pt>
  </dgm:ptLst>
  <dgm:cxnLst>
    <dgm:cxn modelId="{577CA750-2E0B-134B-B1F8-BE39B5B59824}" type="presOf" srcId="{CF0461F7-EC97-BB41-A574-9C1E3009EACC}" destId="{43DEFE45-1517-3942-920E-48C520E9C0B4}"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3A61ABC0-AE78-BB4A-95D0-8D31D3270FA5}" type="presOf" srcId="{02BA0D8E-884F-D545-BFF7-95207C181DAB}" destId="{5325FF06-BE85-6742-9495-B8F42BFC9B7F}" srcOrd="0" destOrd="0" presId="urn:microsoft.com/office/officeart/2005/8/layout/vList5"/>
    <dgm:cxn modelId="{FEAF07AC-22FD-EB40-B1EC-5E87794B7E23}" type="presParOf" srcId="{5325FF06-BE85-6742-9495-B8F42BFC9B7F}" destId="{29217676-BC9A-6F40-9378-16D87FA052B5}" srcOrd="0" destOrd="0" presId="urn:microsoft.com/office/officeart/2005/8/layout/vList5"/>
    <dgm:cxn modelId="{8C4401FF-0970-424A-9F2A-200B795421AB}" type="presParOf" srcId="{29217676-BC9A-6F40-9378-16D87FA052B5}" destId="{43DEFE45-1517-3942-920E-48C520E9C0B4}"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Module specific</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Print job options </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32474BBC-88A0-1C44-A18F-4CF150105D86}">
      <dgm:prSet/>
      <dgm:spPr/>
      <dgm:t>
        <a:bodyPr/>
        <a:lstStyle/>
        <a:p>
          <a:pPr rtl="0"/>
          <a:r>
            <a:rPr lang="en-CA" dirty="0"/>
            <a:t>Default status</a:t>
          </a:r>
        </a:p>
      </dgm:t>
    </dgm:pt>
    <dgm:pt modelId="{17ECB415-8A09-024D-8509-6756546607A6}" type="parTrans" cxnId="{D5B1A383-B17E-5F45-AF81-5850EB7482C1}">
      <dgm:prSet/>
      <dgm:spPr/>
      <dgm:t>
        <a:bodyPr/>
        <a:lstStyle/>
        <a:p>
          <a:endParaRPr lang="en-CA"/>
        </a:p>
      </dgm:t>
    </dgm:pt>
    <dgm:pt modelId="{4EC9D627-09BB-8F44-96E5-1099EC0F8D41}" type="sibTrans" cxnId="{D5B1A383-B17E-5F45-AF81-5850EB7482C1}">
      <dgm:prSet/>
      <dgm:spPr/>
      <dgm:t>
        <a:bodyPr/>
        <a:lstStyle/>
        <a:p>
          <a:endParaRPr lang="en-CA"/>
        </a:p>
      </dgm:t>
    </dgm:pt>
    <dgm:pt modelId="{C8CD5F70-40B5-4AFA-9C0D-FCEF72A758FD}">
      <dgm:prSet/>
      <dgm:spPr/>
      <dgm:t>
        <a:bodyPr/>
        <a:lstStyle/>
        <a:p>
          <a:pPr rtl="0"/>
          <a:r>
            <a:rPr lang="en-CA" dirty="0"/>
            <a:t>Environment  - PDF</a:t>
          </a:r>
        </a:p>
      </dgm:t>
    </dgm:pt>
    <dgm:pt modelId="{1F3009F4-6BE4-4B18-9AF0-09FDD174D707}" type="parTrans" cxnId="{3E385AE4-3F74-4D7A-B4FA-9E89DD219015}">
      <dgm:prSet/>
      <dgm:spPr/>
      <dgm:t>
        <a:bodyPr/>
        <a:lstStyle/>
        <a:p>
          <a:endParaRPr lang="en-US"/>
        </a:p>
      </dgm:t>
    </dgm:pt>
    <dgm:pt modelId="{F52C2102-672F-486A-8000-BB18151B353C}" type="sibTrans" cxnId="{3E385AE4-3F74-4D7A-B4FA-9E89DD219015}">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4">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4">
        <dgm:presLayoutVars>
          <dgm:chMax val="1"/>
          <dgm:bulletEnabled val="1"/>
        </dgm:presLayoutVars>
      </dgm:prSet>
      <dgm:spPr/>
    </dgm:pt>
    <dgm:pt modelId="{F9190807-766A-E14C-B346-5D0F51431F55}" type="pres">
      <dgm:prSet presAssocID="{8C959BF5-5ADE-2F4A-B433-E7E671FD26BE}" presName="sp" presStyleCnt="0"/>
      <dgm:spPr/>
    </dgm:pt>
    <dgm:pt modelId="{C4FD75ED-4686-F146-A623-801B9CA5B19D}" type="pres">
      <dgm:prSet presAssocID="{32474BBC-88A0-1C44-A18F-4CF150105D86}" presName="linNode" presStyleCnt="0"/>
      <dgm:spPr/>
    </dgm:pt>
    <dgm:pt modelId="{2EF2550B-5D25-8D49-8ECD-3475876D7D47}" type="pres">
      <dgm:prSet presAssocID="{32474BBC-88A0-1C44-A18F-4CF150105D86}" presName="parentText" presStyleLbl="node1" presStyleIdx="2" presStyleCnt="4">
        <dgm:presLayoutVars>
          <dgm:chMax val="1"/>
          <dgm:bulletEnabled val="1"/>
        </dgm:presLayoutVars>
      </dgm:prSet>
      <dgm:spPr/>
    </dgm:pt>
    <dgm:pt modelId="{612963F4-F1DE-4763-8923-A210102441AC}" type="pres">
      <dgm:prSet presAssocID="{4EC9D627-09BB-8F44-96E5-1099EC0F8D41}" presName="sp" presStyleCnt="0"/>
      <dgm:spPr/>
    </dgm:pt>
    <dgm:pt modelId="{D40FAC2E-C62A-4DDE-8419-F0AE86D7BECF}" type="pres">
      <dgm:prSet presAssocID="{C8CD5F70-40B5-4AFA-9C0D-FCEF72A758FD}" presName="linNode" presStyleCnt="0"/>
      <dgm:spPr/>
    </dgm:pt>
    <dgm:pt modelId="{54405A77-4FC7-4DCB-9366-DD75693F539D}" type="pres">
      <dgm:prSet presAssocID="{C8CD5F70-40B5-4AFA-9C0D-FCEF72A758FD}" presName="parentText" presStyleLbl="node1" presStyleIdx="3" presStyleCnt="4">
        <dgm:presLayoutVars>
          <dgm:chMax val="1"/>
          <dgm:bulletEnabled val="1"/>
        </dgm:presLayoutVars>
      </dgm:prSet>
      <dgm:spPr/>
    </dgm:pt>
  </dgm:ptLst>
  <dgm:cxnLst>
    <dgm:cxn modelId="{FBBE814A-382C-B940-AA52-CFBDCC3E1878}" type="presOf" srcId="{CF0461F7-EC97-BB41-A574-9C1E3009EACC}" destId="{43DEFE45-1517-3942-920E-48C520E9C0B4}" srcOrd="0" destOrd="0" presId="urn:microsoft.com/office/officeart/2005/8/layout/vList5"/>
    <dgm:cxn modelId="{D5B1A383-B17E-5F45-AF81-5850EB7482C1}" srcId="{02BA0D8E-884F-D545-BFF7-95207C181DAB}" destId="{32474BBC-88A0-1C44-A18F-4CF150105D86}" srcOrd="2" destOrd="0" parTransId="{17ECB415-8A09-024D-8509-6756546607A6}" sibTransId="{4EC9D627-09BB-8F44-96E5-1099EC0F8D41}"/>
    <dgm:cxn modelId="{674D6C8A-30E6-564D-9142-120BB4D947A9}" srcId="{02BA0D8E-884F-D545-BFF7-95207C181DAB}" destId="{CF0461F7-EC97-BB41-A574-9C1E3009EACC}" srcOrd="0" destOrd="0" parTransId="{B2C709E6-0566-4D4E-97EA-2EBE699D701F}" sibTransId="{ABC1C475-5434-1B41-BC48-ADC728C8CBF7}"/>
    <dgm:cxn modelId="{A05249A2-D570-874B-9333-0244D010EDDC}" type="presOf" srcId="{02BA0D8E-884F-D545-BFF7-95207C181DAB}" destId="{5325FF06-BE85-6742-9495-B8F42BFC9B7F}" srcOrd="0" destOrd="0" presId="urn:microsoft.com/office/officeart/2005/8/layout/vList5"/>
    <dgm:cxn modelId="{3B9CF2B4-005B-2247-B526-43C8AF9BFAE4}" type="presOf" srcId="{32474BBC-88A0-1C44-A18F-4CF150105D86}" destId="{2EF2550B-5D25-8D49-8ECD-3475876D7D47}" srcOrd="0" destOrd="0" presId="urn:microsoft.com/office/officeart/2005/8/layout/vList5"/>
    <dgm:cxn modelId="{2590A4D1-7BFE-614C-A77D-456951FA5823}" type="presOf" srcId="{C8CD5F70-40B5-4AFA-9C0D-FCEF72A758FD}" destId="{54405A77-4FC7-4DCB-9366-DD75693F539D}"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3E385AE4-3F74-4D7A-B4FA-9E89DD219015}" srcId="{02BA0D8E-884F-D545-BFF7-95207C181DAB}" destId="{C8CD5F70-40B5-4AFA-9C0D-FCEF72A758FD}" srcOrd="3" destOrd="0" parTransId="{1F3009F4-6BE4-4B18-9AF0-09FDD174D707}" sibTransId="{F52C2102-672F-486A-8000-BB18151B353C}"/>
    <dgm:cxn modelId="{442F17EB-DF01-AB43-83D6-CB979CD4A84E}" type="presOf" srcId="{C8A9BCB3-602F-FC4A-9626-FAF506510228}" destId="{64DA235F-5C58-0240-8B02-6F606EB39216}" srcOrd="0" destOrd="0" presId="urn:microsoft.com/office/officeart/2005/8/layout/vList5"/>
    <dgm:cxn modelId="{1258B9FE-9285-9C4D-A9DB-2E848E2DF14B}" type="presParOf" srcId="{5325FF06-BE85-6742-9495-B8F42BFC9B7F}" destId="{29217676-BC9A-6F40-9378-16D87FA052B5}" srcOrd="0" destOrd="0" presId="urn:microsoft.com/office/officeart/2005/8/layout/vList5"/>
    <dgm:cxn modelId="{8667DF37-0224-4C4D-A678-38215CC05A4D}" type="presParOf" srcId="{29217676-BC9A-6F40-9378-16D87FA052B5}" destId="{43DEFE45-1517-3942-920E-48C520E9C0B4}" srcOrd="0" destOrd="0" presId="urn:microsoft.com/office/officeart/2005/8/layout/vList5"/>
    <dgm:cxn modelId="{4CA0866F-3F98-0344-8B71-85CD6A70C18D}" type="presParOf" srcId="{5325FF06-BE85-6742-9495-B8F42BFC9B7F}" destId="{FF47BD01-2861-BB4B-B9F0-6E54E6904159}" srcOrd="1" destOrd="0" presId="urn:microsoft.com/office/officeart/2005/8/layout/vList5"/>
    <dgm:cxn modelId="{4EBC1DE4-DA22-8246-A6E8-7AE811775AA2}" type="presParOf" srcId="{5325FF06-BE85-6742-9495-B8F42BFC9B7F}" destId="{77BABA58-F98D-1C40-83AE-B449CF65A5F1}" srcOrd="2" destOrd="0" presId="urn:microsoft.com/office/officeart/2005/8/layout/vList5"/>
    <dgm:cxn modelId="{3832B9B5-EFE6-1146-9159-66AAFC4C91AA}" type="presParOf" srcId="{77BABA58-F98D-1C40-83AE-B449CF65A5F1}" destId="{64DA235F-5C58-0240-8B02-6F606EB39216}" srcOrd="0" destOrd="0" presId="urn:microsoft.com/office/officeart/2005/8/layout/vList5"/>
    <dgm:cxn modelId="{98D9E42F-FE23-B44F-8FED-A2277BB99020}" type="presParOf" srcId="{5325FF06-BE85-6742-9495-B8F42BFC9B7F}" destId="{F9190807-766A-E14C-B346-5D0F51431F55}" srcOrd="3" destOrd="0" presId="urn:microsoft.com/office/officeart/2005/8/layout/vList5"/>
    <dgm:cxn modelId="{9C2A6CA5-311E-5043-A953-E09AE67F0E29}" type="presParOf" srcId="{5325FF06-BE85-6742-9495-B8F42BFC9B7F}" destId="{C4FD75ED-4686-F146-A623-801B9CA5B19D}" srcOrd="4" destOrd="0" presId="urn:microsoft.com/office/officeart/2005/8/layout/vList5"/>
    <dgm:cxn modelId="{FEAF7472-3BD1-9D41-873F-03D3CF404A48}" type="presParOf" srcId="{C4FD75ED-4686-F146-A623-801B9CA5B19D}" destId="{2EF2550B-5D25-8D49-8ECD-3475876D7D47}" srcOrd="0" destOrd="0" presId="urn:microsoft.com/office/officeart/2005/8/layout/vList5"/>
    <dgm:cxn modelId="{F2D341D4-AD14-804D-9223-66B994D46CCC}" type="presParOf" srcId="{5325FF06-BE85-6742-9495-B8F42BFC9B7F}" destId="{612963F4-F1DE-4763-8923-A210102441AC}" srcOrd="5" destOrd="0" presId="urn:microsoft.com/office/officeart/2005/8/layout/vList5"/>
    <dgm:cxn modelId="{97EEDA1E-D5A3-CE4D-B875-024EEE75E1B9}" type="presParOf" srcId="{5325FF06-BE85-6742-9495-B8F42BFC9B7F}" destId="{D40FAC2E-C62A-4DDE-8419-F0AE86D7BECF}" srcOrd="6" destOrd="0" presId="urn:microsoft.com/office/officeart/2005/8/layout/vList5"/>
    <dgm:cxn modelId="{A23092EB-DD0B-5C4B-9C6E-D93965B023FB}" type="presParOf" srcId="{D40FAC2E-C62A-4DDE-8419-F0AE86D7BECF}" destId="{54405A77-4FC7-4DCB-9366-DD75693F539D}"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28</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248C1E31-ACF2-7546-A00C-923A20664CE8}" type="presOf" srcId="{5D62F0D9-F62E-470E-86C1-99BBA8E85072}" destId="{8A46F5DD-BBB3-4FA2-8F4F-67830FF58BA8}" srcOrd="0" destOrd="0" presId="urn:microsoft.com/office/officeart/2005/8/layout/cycle2"/>
    <dgm:cxn modelId="{6DD5536D-B81B-EA40-963D-3BB181D38DA2}"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A686C4B-720F-2642-BE6D-2971A7C2EFA8}"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Module specific</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Billing options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32474BBC-88A0-1C44-A18F-4CF150105D86}">
      <dgm:prSet/>
      <dgm:spPr/>
      <dgm:t>
        <a:bodyPr/>
        <a:lstStyle/>
        <a:p>
          <a:pPr rtl="0"/>
          <a:r>
            <a:rPr lang="en-CA" dirty="0"/>
            <a:t>Detail or summary</a:t>
          </a:r>
        </a:p>
      </dgm:t>
    </dgm:pt>
    <dgm:pt modelId="{17ECB415-8A09-024D-8509-6756546607A6}" type="parTrans" cxnId="{D5B1A383-B17E-5F45-AF81-5850EB7482C1}">
      <dgm:prSet/>
      <dgm:spPr/>
      <dgm:t>
        <a:bodyPr/>
        <a:lstStyle/>
        <a:p>
          <a:endParaRPr lang="en-CA"/>
        </a:p>
      </dgm:t>
    </dgm:pt>
    <dgm:pt modelId="{4EC9D627-09BB-8F44-96E5-1099EC0F8D41}" type="sibTrans" cxnId="{D5B1A383-B17E-5F45-AF81-5850EB7482C1}">
      <dgm:prSet/>
      <dgm:spPr/>
      <dgm:t>
        <a:bodyPr/>
        <a:lstStyle/>
        <a:p>
          <a:endParaRPr lang="en-CA"/>
        </a:p>
      </dgm:t>
    </dgm:pt>
    <dgm:pt modelId="{94D6F562-2227-4F64-9FD2-A4865BDE759C}">
      <dgm:prSet/>
      <dgm:spPr/>
      <dgm:t>
        <a:bodyPr/>
        <a:lstStyle/>
        <a:p>
          <a:pPr rtl="0"/>
          <a:r>
            <a:rPr lang="en-CA" dirty="0"/>
            <a:t>Environment - timer</a:t>
          </a:r>
        </a:p>
      </dgm:t>
    </dgm:pt>
    <dgm:pt modelId="{3CADCA43-9BE1-4F63-BEEA-16069A5C8D4B}" type="parTrans" cxnId="{00703F00-0B15-4704-B251-B2F262723784}">
      <dgm:prSet/>
      <dgm:spPr/>
      <dgm:t>
        <a:bodyPr/>
        <a:lstStyle/>
        <a:p>
          <a:endParaRPr lang="en-US"/>
        </a:p>
      </dgm:t>
    </dgm:pt>
    <dgm:pt modelId="{063A2A82-22CA-4167-95BE-CF997E39BA7B}" type="sibTrans" cxnId="{00703F00-0B15-4704-B251-B2F262723784}">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4">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4">
        <dgm:presLayoutVars>
          <dgm:chMax val="1"/>
          <dgm:bulletEnabled val="1"/>
        </dgm:presLayoutVars>
      </dgm:prSet>
      <dgm:spPr/>
    </dgm:pt>
    <dgm:pt modelId="{F9190807-766A-E14C-B346-5D0F51431F55}" type="pres">
      <dgm:prSet presAssocID="{8C959BF5-5ADE-2F4A-B433-E7E671FD26BE}" presName="sp" presStyleCnt="0"/>
      <dgm:spPr/>
    </dgm:pt>
    <dgm:pt modelId="{C4FD75ED-4686-F146-A623-801B9CA5B19D}" type="pres">
      <dgm:prSet presAssocID="{32474BBC-88A0-1C44-A18F-4CF150105D86}" presName="linNode" presStyleCnt="0"/>
      <dgm:spPr/>
    </dgm:pt>
    <dgm:pt modelId="{2EF2550B-5D25-8D49-8ECD-3475876D7D47}" type="pres">
      <dgm:prSet presAssocID="{32474BBC-88A0-1C44-A18F-4CF150105D86}" presName="parentText" presStyleLbl="node1" presStyleIdx="2" presStyleCnt="4">
        <dgm:presLayoutVars>
          <dgm:chMax val="1"/>
          <dgm:bulletEnabled val="1"/>
        </dgm:presLayoutVars>
      </dgm:prSet>
      <dgm:spPr/>
    </dgm:pt>
    <dgm:pt modelId="{72382413-6631-44CE-940E-140D3FB62637}" type="pres">
      <dgm:prSet presAssocID="{4EC9D627-09BB-8F44-96E5-1099EC0F8D41}" presName="sp" presStyleCnt="0"/>
      <dgm:spPr/>
    </dgm:pt>
    <dgm:pt modelId="{B77E5FB1-BE68-4CAF-A7F5-BB425C238D00}" type="pres">
      <dgm:prSet presAssocID="{94D6F562-2227-4F64-9FD2-A4865BDE759C}" presName="linNode" presStyleCnt="0"/>
      <dgm:spPr/>
    </dgm:pt>
    <dgm:pt modelId="{F74B214F-CCA5-4AC5-9B93-477263152CA3}" type="pres">
      <dgm:prSet presAssocID="{94D6F562-2227-4F64-9FD2-A4865BDE759C}" presName="parentText" presStyleLbl="node1" presStyleIdx="3" presStyleCnt="4">
        <dgm:presLayoutVars>
          <dgm:chMax val="1"/>
          <dgm:bulletEnabled val="1"/>
        </dgm:presLayoutVars>
      </dgm:prSet>
      <dgm:spPr/>
    </dgm:pt>
  </dgm:ptLst>
  <dgm:cxnLst>
    <dgm:cxn modelId="{00703F00-0B15-4704-B251-B2F262723784}" srcId="{02BA0D8E-884F-D545-BFF7-95207C181DAB}" destId="{94D6F562-2227-4F64-9FD2-A4865BDE759C}" srcOrd="3" destOrd="0" parTransId="{3CADCA43-9BE1-4F63-BEEA-16069A5C8D4B}" sibTransId="{063A2A82-22CA-4167-95BE-CF997E39BA7B}"/>
    <dgm:cxn modelId="{3A78834F-9E00-4445-8966-17EA939D087E}" type="presOf" srcId="{32474BBC-88A0-1C44-A18F-4CF150105D86}" destId="{2EF2550B-5D25-8D49-8ECD-3475876D7D47}" srcOrd="0" destOrd="0" presId="urn:microsoft.com/office/officeart/2005/8/layout/vList5"/>
    <dgm:cxn modelId="{CF610F78-2F26-FD4E-8A48-E6EF9FEE5A0D}" type="presOf" srcId="{02BA0D8E-884F-D545-BFF7-95207C181DAB}" destId="{5325FF06-BE85-6742-9495-B8F42BFC9B7F}" srcOrd="0" destOrd="0" presId="urn:microsoft.com/office/officeart/2005/8/layout/vList5"/>
    <dgm:cxn modelId="{D5B1A383-B17E-5F45-AF81-5850EB7482C1}" srcId="{02BA0D8E-884F-D545-BFF7-95207C181DAB}" destId="{32474BBC-88A0-1C44-A18F-4CF150105D86}" srcOrd="2" destOrd="0" parTransId="{17ECB415-8A09-024D-8509-6756546607A6}" sibTransId="{4EC9D627-09BB-8F44-96E5-1099EC0F8D41}"/>
    <dgm:cxn modelId="{B1174086-5247-E141-97F3-627F1DBF8858}" type="presOf" srcId="{C8A9BCB3-602F-FC4A-9626-FAF506510228}" destId="{64DA235F-5C58-0240-8B02-6F606EB39216}"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D58754B0-6803-534A-BE00-0B5DB56E40EE}" type="presOf" srcId="{94D6F562-2227-4F64-9FD2-A4865BDE759C}" destId="{F74B214F-CCA5-4AC5-9B93-477263152CA3}"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644AB1D4-E4EE-284A-826E-B4013C6623E3}" type="presOf" srcId="{CF0461F7-EC97-BB41-A574-9C1E3009EACC}" destId="{43DEFE45-1517-3942-920E-48C520E9C0B4}" srcOrd="0" destOrd="0" presId="urn:microsoft.com/office/officeart/2005/8/layout/vList5"/>
    <dgm:cxn modelId="{C4E6E5FA-6301-9E47-AAEB-22CDD8B4EEC0}" type="presParOf" srcId="{5325FF06-BE85-6742-9495-B8F42BFC9B7F}" destId="{29217676-BC9A-6F40-9378-16D87FA052B5}" srcOrd="0" destOrd="0" presId="urn:microsoft.com/office/officeart/2005/8/layout/vList5"/>
    <dgm:cxn modelId="{3AC96DAA-6A88-AA49-BCCA-466271BE39A6}" type="presParOf" srcId="{29217676-BC9A-6F40-9378-16D87FA052B5}" destId="{43DEFE45-1517-3942-920E-48C520E9C0B4}" srcOrd="0" destOrd="0" presId="urn:microsoft.com/office/officeart/2005/8/layout/vList5"/>
    <dgm:cxn modelId="{F134F5AB-16D5-E547-A293-440A99FA0579}" type="presParOf" srcId="{5325FF06-BE85-6742-9495-B8F42BFC9B7F}" destId="{FF47BD01-2861-BB4B-B9F0-6E54E6904159}" srcOrd="1" destOrd="0" presId="urn:microsoft.com/office/officeart/2005/8/layout/vList5"/>
    <dgm:cxn modelId="{0F646A7B-9CFF-A748-8172-FE2D35061D4D}" type="presParOf" srcId="{5325FF06-BE85-6742-9495-B8F42BFC9B7F}" destId="{77BABA58-F98D-1C40-83AE-B449CF65A5F1}" srcOrd="2" destOrd="0" presId="urn:microsoft.com/office/officeart/2005/8/layout/vList5"/>
    <dgm:cxn modelId="{E2E6443D-D596-1440-B441-785AC9637CE5}" type="presParOf" srcId="{77BABA58-F98D-1C40-83AE-B449CF65A5F1}" destId="{64DA235F-5C58-0240-8B02-6F606EB39216}" srcOrd="0" destOrd="0" presId="urn:microsoft.com/office/officeart/2005/8/layout/vList5"/>
    <dgm:cxn modelId="{678F301F-6CAB-084F-8759-68E018CC717E}" type="presParOf" srcId="{5325FF06-BE85-6742-9495-B8F42BFC9B7F}" destId="{F9190807-766A-E14C-B346-5D0F51431F55}" srcOrd="3" destOrd="0" presId="urn:microsoft.com/office/officeart/2005/8/layout/vList5"/>
    <dgm:cxn modelId="{A91BFFAA-0BA2-CE41-908E-976F58865524}" type="presParOf" srcId="{5325FF06-BE85-6742-9495-B8F42BFC9B7F}" destId="{C4FD75ED-4686-F146-A623-801B9CA5B19D}" srcOrd="4" destOrd="0" presId="urn:microsoft.com/office/officeart/2005/8/layout/vList5"/>
    <dgm:cxn modelId="{B0B22289-E1F8-A249-9FE3-77085036D33A}" type="presParOf" srcId="{C4FD75ED-4686-F146-A623-801B9CA5B19D}" destId="{2EF2550B-5D25-8D49-8ECD-3475876D7D47}" srcOrd="0" destOrd="0" presId="urn:microsoft.com/office/officeart/2005/8/layout/vList5"/>
    <dgm:cxn modelId="{8B9157EE-F333-1B4F-A44D-520E3FA9AE40}" type="presParOf" srcId="{5325FF06-BE85-6742-9495-B8F42BFC9B7F}" destId="{72382413-6631-44CE-940E-140D3FB62637}" srcOrd="5" destOrd="0" presId="urn:microsoft.com/office/officeart/2005/8/layout/vList5"/>
    <dgm:cxn modelId="{98C372CC-A5E6-E842-BE10-3D66387A3C88}" type="presParOf" srcId="{5325FF06-BE85-6742-9495-B8F42BFC9B7F}" destId="{B77E5FB1-BE68-4CAF-A7F5-BB425C238D00}" srcOrd="6" destOrd="0" presId="urn:microsoft.com/office/officeart/2005/8/layout/vList5"/>
    <dgm:cxn modelId="{C7CBBCE0-DDE8-544C-B049-8707FE1FFDFB}" type="presParOf" srcId="{B77E5FB1-BE68-4CAF-A7F5-BB425C238D00}" destId="{F74B214F-CCA5-4AC5-9B93-477263152CA3}"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C2DB20-EFFD-4E7B-93C1-553BACDC4218}" type="doc">
      <dgm:prSet loTypeId="urn:microsoft.com/office/officeart/2005/8/layout/vList5" loCatId="" qsTypeId="urn:microsoft.com/office/officeart/2005/8/quickstyle/simple3" qsCatId="simple" csTypeId="urn:microsoft.com/office/officeart/2005/8/colors/accent1_2" csCatId="accent1" phldr="1"/>
      <dgm:spPr/>
      <dgm:t>
        <a:bodyPr/>
        <a:lstStyle/>
        <a:p>
          <a:endParaRPr lang="en-US"/>
        </a:p>
      </dgm:t>
    </dgm:pt>
    <dgm:pt modelId="{5CB291CD-C87A-4E73-A31F-A5E8DC48EC04}">
      <dgm:prSet/>
      <dgm:spPr/>
      <dgm:t>
        <a:bodyPr/>
        <a:lstStyle/>
        <a:p>
          <a:r>
            <a:rPr lang="en-US" dirty="0"/>
            <a:t>Flexible licensing</a:t>
          </a:r>
        </a:p>
      </dgm:t>
    </dgm:pt>
    <dgm:pt modelId="{E99F5492-A06F-4526-99D6-3D5D0DAAB8D2}" type="parTrans" cxnId="{C8BF1404-11AF-480F-8668-46368F1D8C9B}">
      <dgm:prSet/>
      <dgm:spPr/>
      <dgm:t>
        <a:bodyPr/>
        <a:lstStyle/>
        <a:p>
          <a:endParaRPr lang="en-US"/>
        </a:p>
      </dgm:t>
    </dgm:pt>
    <dgm:pt modelId="{EB8001B5-1F3F-4B4C-99B7-5E44380F79E6}" type="sibTrans" cxnId="{C8BF1404-11AF-480F-8668-46368F1D8C9B}">
      <dgm:prSet/>
      <dgm:spPr/>
      <dgm:t>
        <a:bodyPr/>
        <a:lstStyle/>
        <a:p>
          <a:endParaRPr lang="en-US"/>
        </a:p>
      </dgm:t>
    </dgm:pt>
    <dgm:pt modelId="{36563EE1-3303-2E4E-95E5-5B45720A99FB}">
      <dgm:prSet/>
      <dgm:spPr/>
      <dgm:t>
        <a:bodyPr/>
        <a:lstStyle/>
        <a:p>
          <a:r>
            <a:rPr lang="en-US" dirty="0"/>
            <a:t>What is it?</a:t>
          </a:r>
        </a:p>
      </dgm:t>
    </dgm:pt>
    <dgm:pt modelId="{F10C2558-B2A1-F546-9407-638C3A041175}" type="parTrans" cxnId="{744AD923-5AC2-FF44-BF5A-4DA3DAC38D6E}">
      <dgm:prSet/>
      <dgm:spPr/>
      <dgm:t>
        <a:bodyPr/>
        <a:lstStyle/>
        <a:p>
          <a:endParaRPr lang="en-CA"/>
        </a:p>
      </dgm:t>
    </dgm:pt>
    <dgm:pt modelId="{6D3563EE-58B2-384B-82D4-175E1085DD0E}" type="sibTrans" cxnId="{744AD923-5AC2-FF44-BF5A-4DA3DAC38D6E}">
      <dgm:prSet/>
      <dgm:spPr/>
      <dgm:t>
        <a:bodyPr/>
        <a:lstStyle/>
        <a:p>
          <a:endParaRPr lang="en-CA"/>
        </a:p>
      </dgm:t>
    </dgm:pt>
    <dgm:pt modelId="{3FEE7A2B-4999-824E-AC94-EA149D3523D2}">
      <dgm:prSet/>
      <dgm:spPr/>
      <dgm:t>
        <a:bodyPr/>
        <a:lstStyle/>
        <a:p>
          <a:r>
            <a:rPr lang="en-US" dirty="0"/>
            <a:t>How does it work?</a:t>
          </a:r>
        </a:p>
      </dgm:t>
    </dgm:pt>
    <dgm:pt modelId="{1CCB9001-7A87-5C43-A98C-474EBA690731}" type="parTrans" cxnId="{4ED7F6F2-F56F-4F45-880D-17BE41C0D22F}">
      <dgm:prSet/>
      <dgm:spPr/>
      <dgm:t>
        <a:bodyPr/>
        <a:lstStyle/>
        <a:p>
          <a:endParaRPr lang="en-CA"/>
        </a:p>
      </dgm:t>
    </dgm:pt>
    <dgm:pt modelId="{8079771B-4889-7D49-9155-D43683E77E96}" type="sibTrans" cxnId="{4ED7F6F2-F56F-4F45-880D-17BE41C0D22F}">
      <dgm:prSet/>
      <dgm:spPr/>
      <dgm:t>
        <a:bodyPr/>
        <a:lstStyle/>
        <a:p>
          <a:endParaRPr lang="en-CA"/>
        </a:p>
      </dgm:t>
    </dgm:pt>
    <dgm:pt modelId="{20E7D8AB-FCE6-BD41-A3F5-9F5CE1A8F549}">
      <dgm:prSet/>
      <dgm:spPr/>
      <dgm:t>
        <a:bodyPr/>
        <a:lstStyle/>
        <a:p>
          <a:r>
            <a:rPr lang="en-US" dirty="0"/>
            <a:t>Maximum licenses</a:t>
          </a:r>
        </a:p>
      </dgm:t>
    </dgm:pt>
    <dgm:pt modelId="{F86BE984-3DDD-9543-A75C-AFB105314FE5}" type="parTrans" cxnId="{B3E804E9-9FD9-2542-8E95-3BD18D95EA73}">
      <dgm:prSet/>
      <dgm:spPr/>
      <dgm:t>
        <a:bodyPr/>
        <a:lstStyle/>
        <a:p>
          <a:endParaRPr lang="en-CA"/>
        </a:p>
      </dgm:t>
    </dgm:pt>
    <dgm:pt modelId="{3C299E17-75F9-DD48-8946-0DFE44336A93}" type="sibTrans" cxnId="{B3E804E9-9FD9-2542-8E95-3BD18D95EA73}">
      <dgm:prSet/>
      <dgm:spPr/>
      <dgm:t>
        <a:bodyPr/>
        <a:lstStyle/>
        <a:p>
          <a:endParaRPr lang="en-CA"/>
        </a:p>
      </dgm:t>
    </dgm:pt>
    <dgm:pt modelId="{2624F628-459C-2340-8E0C-40CE855A070F}">
      <dgm:prSet/>
      <dgm:spPr/>
      <dgm:t>
        <a:bodyPr/>
        <a:lstStyle/>
        <a:p>
          <a:r>
            <a:rPr lang="en-US" dirty="0"/>
            <a:t>License overused</a:t>
          </a:r>
        </a:p>
      </dgm:t>
    </dgm:pt>
    <dgm:pt modelId="{AE73DBBE-CD9A-5D4B-B8E0-4E074202C2CC}" type="parTrans" cxnId="{B1E6C37F-ADF1-0149-8455-F457FFA3FB19}">
      <dgm:prSet/>
      <dgm:spPr/>
      <dgm:t>
        <a:bodyPr/>
        <a:lstStyle/>
        <a:p>
          <a:endParaRPr lang="en-CA"/>
        </a:p>
      </dgm:t>
    </dgm:pt>
    <dgm:pt modelId="{8C1C67B6-0AEF-B748-970C-F062DBE88930}" type="sibTrans" cxnId="{B1E6C37F-ADF1-0149-8455-F457FFA3FB19}">
      <dgm:prSet/>
      <dgm:spPr/>
      <dgm:t>
        <a:bodyPr/>
        <a:lstStyle/>
        <a:p>
          <a:endParaRPr lang="en-CA"/>
        </a:p>
      </dgm:t>
    </dgm:pt>
    <dgm:pt modelId="{852E7222-C471-6947-9164-41EFFFF69A95}">
      <dgm:prSet/>
      <dgm:spPr/>
      <dgm:t>
        <a:bodyPr/>
        <a:lstStyle/>
        <a:p>
          <a:r>
            <a:rPr lang="en-US" dirty="0"/>
            <a:t>How to prevent?</a:t>
          </a:r>
        </a:p>
      </dgm:t>
    </dgm:pt>
    <dgm:pt modelId="{19B21667-5BC1-BB47-8046-78D6BD3F714D}" type="parTrans" cxnId="{340EA31E-ECCD-9B44-85EB-BFA00FD2CEA7}">
      <dgm:prSet/>
      <dgm:spPr/>
      <dgm:t>
        <a:bodyPr/>
        <a:lstStyle/>
        <a:p>
          <a:endParaRPr lang="en-CA"/>
        </a:p>
      </dgm:t>
    </dgm:pt>
    <dgm:pt modelId="{404C5A82-53AD-044D-958A-D61BCCEAE885}" type="sibTrans" cxnId="{340EA31E-ECCD-9B44-85EB-BFA00FD2CEA7}">
      <dgm:prSet/>
      <dgm:spPr/>
      <dgm:t>
        <a:bodyPr/>
        <a:lstStyle/>
        <a:p>
          <a:endParaRPr lang="en-CA"/>
        </a:p>
      </dgm:t>
    </dgm:pt>
    <dgm:pt modelId="{AD87DF97-E5CD-C542-82E6-ECB68457C7F0}" type="pres">
      <dgm:prSet presAssocID="{7BC2DB20-EFFD-4E7B-93C1-553BACDC4218}" presName="Name0" presStyleCnt="0">
        <dgm:presLayoutVars>
          <dgm:dir/>
          <dgm:animLvl val="lvl"/>
          <dgm:resizeHandles val="exact"/>
        </dgm:presLayoutVars>
      </dgm:prSet>
      <dgm:spPr/>
    </dgm:pt>
    <dgm:pt modelId="{D1E803A8-C4AD-B048-A392-9392E9BC855E}" type="pres">
      <dgm:prSet presAssocID="{5CB291CD-C87A-4E73-A31F-A5E8DC48EC04}" presName="linNode" presStyleCnt="0"/>
      <dgm:spPr/>
    </dgm:pt>
    <dgm:pt modelId="{196E0802-B7E6-CC40-BB6E-7F759DEEDBD9}" type="pres">
      <dgm:prSet presAssocID="{5CB291CD-C87A-4E73-A31F-A5E8DC48EC04}" presName="parentText" presStyleLbl="node1" presStyleIdx="0" presStyleCnt="2">
        <dgm:presLayoutVars>
          <dgm:chMax val="1"/>
          <dgm:bulletEnabled val="1"/>
        </dgm:presLayoutVars>
      </dgm:prSet>
      <dgm:spPr/>
    </dgm:pt>
    <dgm:pt modelId="{6B752B53-188C-6A41-96B6-D57619F06E32}" type="pres">
      <dgm:prSet presAssocID="{5CB291CD-C87A-4E73-A31F-A5E8DC48EC04}" presName="descendantText" presStyleLbl="alignAccFollowNode1" presStyleIdx="0" presStyleCnt="2">
        <dgm:presLayoutVars>
          <dgm:bulletEnabled val="1"/>
        </dgm:presLayoutVars>
      </dgm:prSet>
      <dgm:spPr/>
    </dgm:pt>
    <dgm:pt modelId="{01A2F82F-1A85-4441-84A6-970BE49D38F1}" type="pres">
      <dgm:prSet presAssocID="{EB8001B5-1F3F-4B4C-99B7-5E44380F79E6}" presName="sp" presStyleCnt="0"/>
      <dgm:spPr/>
    </dgm:pt>
    <dgm:pt modelId="{61204A7F-C584-854F-9031-D6B579D9CFEA}" type="pres">
      <dgm:prSet presAssocID="{20E7D8AB-FCE6-BD41-A3F5-9F5CE1A8F549}" presName="linNode" presStyleCnt="0"/>
      <dgm:spPr/>
    </dgm:pt>
    <dgm:pt modelId="{4F65EF8F-8568-944D-9370-539D3B8AB2A7}" type="pres">
      <dgm:prSet presAssocID="{20E7D8AB-FCE6-BD41-A3F5-9F5CE1A8F549}" presName="parentText" presStyleLbl="node1" presStyleIdx="1" presStyleCnt="2">
        <dgm:presLayoutVars>
          <dgm:chMax val="1"/>
          <dgm:bulletEnabled val="1"/>
        </dgm:presLayoutVars>
      </dgm:prSet>
      <dgm:spPr/>
    </dgm:pt>
    <dgm:pt modelId="{84F9AC02-DB7D-2B43-A65E-C52D2A73B0EF}" type="pres">
      <dgm:prSet presAssocID="{20E7D8AB-FCE6-BD41-A3F5-9F5CE1A8F549}" presName="descendantText" presStyleLbl="alignAccFollowNode1" presStyleIdx="1" presStyleCnt="2">
        <dgm:presLayoutVars>
          <dgm:bulletEnabled val="1"/>
        </dgm:presLayoutVars>
      </dgm:prSet>
      <dgm:spPr/>
    </dgm:pt>
  </dgm:ptLst>
  <dgm:cxnLst>
    <dgm:cxn modelId="{C8BF1404-11AF-480F-8668-46368F1D8C9B}" srcId="{7BC2DB20-EFFD-4E7B-93C1-553BACDC4218}" destId="{5CB291CD-C87A-4E73-A31F-A5E8DC48EC04}" srcOrd="0" destOrd="0" parTransId="{E99F5492-A06F-4526-99D6-3D5D0DAAB8D2}" sibTransId="{EB8001B5-1F3F-4B4C-99B7-5E44380F79E6}"/>
    <dgm:cxn modelId="{340EA31E-ECCD-9B44-85EB-BFA00FD2CEA7}" srcId="{20E7D8AB-FCE6-BD41-A3F5-9F5CE1A8F549}" destId="{852E7222-C471-6947-9164-41EFFFF69A95}" srcOrd="1" destOrd="0" parTransId="{19B21667-5BC1-BB47-8046-78D6BD3F714D}" sibTransId="{404C5A82-53AD-044D-958A-D61BCCEAE885}"/>
    <dgm:cxn modelId="{744AD923-5AC2-FF44-BF5A-4DA3DAC38D6E}" srcId="{5CB291CD-C87A-4E73-A31F-A5E8DC48EC04}" destId="{36563EE1-3303-2E4E-95E5-5B45720A99FB}" srcOrd="0" destOrd="0" parTransId="{F10C2558-B2A1-F546-9407-638C3A041175}" sibTransId="{6D3563EE-58B2-384B-82D4-175E1085DD0E}"/>
    <dgm:cxn modelId="{10A8F545-878B-A24A-A91F-B9696D51C8F5}" type="presOf" srcId="{36563EE1-3303-2E4E-95E5-5B45720A99FB}" destId="{6B752B53-188C-6A41-96B6-D57619F06E32}" srcOrd="0" destOrd="0" presId="urn:microsoft.com/office/officeart/2005/8/layout/vList5"/>
    <dgm:cxn modelId="{BE5E9F52-B0D5-264D-9E1D-276E7F0EB4D1}" type="presOf" srcId="{3FEE7A2B-4999-824E-AC94-EA149D3523D2}" destId="{6B752B53-188C-6A41-96B6-D57619F06E32}" srcOrd="0" destOrd="1" presId="urn:microsoft.com/office/officeart/2005/8/layout/vList5"/>
    <dgm:cxn modelId="{88094E67-F8B8-8948-AE4B-3171584C8A7D}" type="presOf" srcId="{5CB291CD-C87A-4E73-A31F-A5E8DC48EC04}" destId="{196E0802-B7E6-CC40-BB6E-7F759DEEDBD9}" srcOrd="0" destOrd="0" presId="urn:microsoft.com/office/officeart/2005/8/layout/vList5"/>
    <dgm:cxn modelId="{B1E6C37F-ADF1-0149-8455-F457FFA3FB19}" srcId="{20E7D8AB-FCE6-BD41-A3F5-9F5CE1A8F549}" destId="{2624F628-459C-2340-8E0C-40CE855A070F}" srcOrd="0" destOrd="0" parTransId="{AE73DBBE-CD9A-5D4B-B8E0-4E074202C2CC}" sibTransId="{8C1C67B6-0AEF-B748-970C-F062DBE88930}"/>
    <dgm:cxn modelId="{2EA10B9A-1459-154A-8459-5C5795C6CA61}" type="presOf" srcId="{7BC2DB20-EFFD-4E7B-93C1-553BACDC4218}" destId="{AD87DF97-E5CD-C542-82E6-ECB68457C7F0}" srcOrd="0" destOrd="0" presId="urn:microsoft.com/office/officeart/2005/8/layout/vList5"/>
    <dgm:cxn modelId="{78CA81DF-69D0-2C45-85FA-268949EE6DC6}" type="presOf" srcId="{852E7222-C471-6947-9164-41EFFFF69A95}" destId="{84F9AC02-DB7D-2B43-A65E-C52D2A73B0EF}" srcOrd="0" destOrd="1" presId="urn:microsoft.com/office/officeart/2005/8/layout/vList5"/>
    <dgm:cxn modelId="{B3E804E9-9FD9-2542-8E95-3BD18D95EA73}" srcId="{7BC2DB20-EFFD-4E7B-93C1-553BACDC4218}" destId="{20E7D8AB-FCE6-BD41-A3F5-9F5CE1A8F549}" srcOrd="1" destOrd="0" parTransId="{F86BE984-3DDD-9543-A75C-AFB105314FE5}" sibTransId="{3C299E17-75F9-DD48-8946-0DFE44336A93}"/>
    <dgm:cxn modelId="{4ED7F6F2-F56F-4F45-880D-17BE41C0D22F}" srcId="{5CB291CD-C87A-4E73-A31F-A5E8DC48EC04}" destId="{3FEE7A2B-4999-824E-AC94-EA149D3523D2}" srcOrd="1" destOrd="0" parTransId="{1CCB9001-7A87-5C43-A98C-474EBA690731}" sibTransId="{8079771B-4889-7D49-9155-D43683E77E96}"/>
    <dgm:cxn modelId="{3EC415FC-04A5-6E49-A229-4284064720F2}" type="presOf" srcId="{20E7D8AB-FCE6-BD41-A3F5-9F5CE1A8F549}" destId="{4F65EF8F-8568-944D-9370-539D3B8AB2A7}" srcOrd="0" destOrd="0" presId="urn:microsoft.com/office/officeart/2005/8/layout/vList5"/>
    <dgm:cxn modelId="{713DEAFE-D260-494B-9147-88A36EA33C8C}" type="presOf" srcId="{2624F628-459C-2340-8E0C-40CE855A070F}" destId="{84F9AC02-DB7D-2B43-A65E-C52D2A73B0EF}" srcOrd="0" destOrd="0" presId="urn:microsoft.com/office/officeart/2005/8/layout/vList5"/>
    <dgm:cxn modelId="{570F46E7-6C16-F741-A3A5-E0D2F5CFC4CB}" type="presParOf" srcId="{AD87DF97-E5CD-C542-82E6-ECB68457C7F0}" destId="{D1E803A8-C4AD-B048-A392-9392E9BC855E}" srcOrd="0" destOrd="0" presId="urn:microsoft.com/office/officeart/2005/8/layout/vList5"/>
    <dgm:cxn modelId="{31DE4ED8-E840-EE43-8CE6-59CB5072A63F}" type="presParOf" srcId="{D1E803A8-C4AD-B048-A392-9392E9BC855E}" destId="{196E0802-B7E6-CC40-BB6E-7F759DEEDBD9}" srcOrd="0" destOrd="0" presId="urn:microsoft.com/office/officeart/2005/8/layout/vList5"/>
    <dgm:cxn modelId="{144AC21C-90BB-8345-ADF1-8EA350748A19}" type="presParOf" srcId="{D1E803A8-C4AD-B048-A392-9392E9BC855E}" destId="{6B752B53-188C-6A41-96B6-D57619F06E32}" srcOrd="1" destOrd="0" presId="urn:microsoft.com/office/officeart/2005/8/layout/vList5"/>
    <dgm:cxn modelId="{C26F6AC6-BD1A-5B43-8508-15B471426E1D}" type="presParOf" srcId="{AD87DF97-E5CD-C542-82E6-ECB68457C7F0}" destId="{01A2F82F-1A85-4441-84A6-970BE49D38F1}" srcOrd="1" destOrd="0" presId="urn:microsoft.com/office/officeart/2005/8/layout/vList5"/>
    <dgm:cxn modelId="{A4B98264-4129-744B-9543-8EBE2BB572F9}" type="presParOf" srcId="{AD87DF97-E5CD-C542-82E6-ECB68457C7F0}" destId="{61204A7F-C584-854F-9031-D6B579D9CFEA}" srcOrd="2" destOrd="0" presId="urn:microsoft.com/office/officeart/2005/8/layout/vList5"/>
    <dgm:cxn modelId="{068703B8-2769-474E-94B1-9AAE1E242523}" type="presParOf" srcId="{61204A7F-C584-854F-9031-D6B579D9CFEA}" destId="{4F65EF8F-8568-944D-9370-539D3B8AB2A7}" srcOrd="0" destOrd="0" presId="urn:microsoft.com/office/officeart/2005/8/layout/vList5"/>
    <dgm:cxn modelId="{7F95BE18-EC73-C34B-80FC-A2A8AD0AB715}" type="presParOf" srcId="{61204A7F-C584-854F-9031-D6B579D9CFEA}" destId="{84F9AC02-DB7D-2B43-A65E-C52D2A73B0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a:t>
          </a:r>
        </a:p>
        <a:p>
          <a:r>
            <a:rPr lang="en-US" dirty="0"/>
            <a:t>28</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F8E71309-AB77-C245-AA9F-8F4E1033C4A5}" type="presOf" srcId="{9DF463DA-C321-47BB-A748-44B5D722BDE4}" destId="{03D7DCAF-0535-410C-B056-000B4ED11701}" srcOrd="0" destOrd="0" presId="urn:microsoft.com/office/officeart/2005/8/layout/cycle2"/>
    <dgm:cxn modelId="{02D15067-2C56-1142-B632-DAEA49D9BBB5}"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9C1D95B-451F-C94C-B5D3-DB8E7EB8DBFA}"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EE7D0E7-DA34-4477-90E7-C353D67E999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CDD1067-0825-4B4E-8D1F-A72EDC9EFD6F}" type="pres">
      <dgm:prSet presAssocID="{8EE7D0E7-DA34-4477-90E7-C353D67E9996}" presName="cycle" presStyleCnt="0">
        <dgm:presLayoutVars>
          <dgm:dir/>
          <dgm:resizeHandles val="exact"/>
        </dgm:presLayoutVars>
      </dgm:prSet>
      <dgm:spPr/>
    </dgm:pt>
  </dgm:ptLst>
  <dgm:cxnLst>
    <dgm:cxn modelId="{305D96BE-F768-AA46-9449-A19C4E06596D}" type="presOf" srcId="{8EE7D0E7-DA34-4477-90E7-C353D67E9996}" destId="{7CDD1067-0825-4B4E-8D1F-A72EDC9EFD6F}"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Secure your password</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Tech support may not be able to restore it</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2">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2">
        <dgm:presLayoutVars>
          <dgm:chMax val="1"/>
          <dgm:bulletEnabled val="1"/>
        </dgm:presLayoutVars>
      </dgm:prSet>
      <dgm:spPr/>
    </dgm:pt>
  </dgm:ptLst>
  <dgm:cxnLst>
    <dgm:cxn modelId="{674D6C8A-30E6-564D-9142-120BB4D947A9}" srcId="{02BA0D8E-884F-D545-BFF7-95207C181DAB}" destId="{CF0461F7-EC97-BB41-A574-9C1E3009EACC}" srcOrd="0" destOrd="0" parTransId="{B2C709E6-0566-4D4E-97EA-2EBE699D701F}" sibTransId="{ABC1C475-5434-1B41-BC48-ADC728C8CBF7}"/>
    <dgm:cxn modelId="{BF89198D-AB0E-1945-99A7-98118CED8A14}" type="presOf" srcId="{C8A9BCB3-602F-FC4A-9626-FAF506510228}" destId="{64DA235F-5C58-0240-8B02-6F606EB39216}" srcOrd="0" destOrd="0" presId="urn:microsoft.com/office/officeart/2005/8/layout/vList5"/>
    <dgm:cxn modelId="{935CE3C2-A70A-DE40-86CB-A84C6438E3C7}" type="presOf" srcId="{CF0461F7-EC97-BB41-A574-9C1E3009EACC}" destId="{43DEFE45-1517-3942-920E-48C520E9C0B4}"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2122ACE4-DEF5-AD4C-AA33-418916BBCC7D}" type="presOf" srcId="{02BA0D8E-884F-D545-BFF7-95207C181DAB}" destId="{5325FF06-BE85-6742-9495-B8F42BFC9B7F}" srcOrd="0" destOrd="0" presId="urn:microsoft.com/office/officeart/2005/8/layout/vList5"/>
    <dgm:cxn modelId="{30D46AE9-C90B-C249-B722-F0D07911328C}" type="presParOf" srcId="{5325FF06-BE85-6742-9495-B8F42BFC9B7F}" destId="{29217676-BC9A-6F40-9378-16D87FA052B5}" srcOrd="0" destOrd="0" presId="urn:microsoft.com/office/officeart/2005/8/layout/vList5"/>
    <dgm:cxn modelId="{791EB8D7-814C-374B-A4B8-075739FA176B}" type="presParOf" srcId="{29217676-BC9A-6F40-9378-16D87FA052B5}" destId="{43DEFE45-1517-3942-920E-48C520E9C0B4}" srcOrd="0" destOrd="0" presId="urn:microsoft.com/office/officeart/2005/8/layout/vList5"/>
    <dgm:cxn modelId="{9C98947A-896F-4B47-B212-AE1B8CFA3001}" type="presParOf" srcId="{5325FF06-BE85-6742-9495-B8F42BFC9B7F}" destId="{FF47BD01-2861-BB4B-B9F0-6E54E6904159}" srcOrd="1" destOrd="0" presId="urn:microsoft.com/office/officeart/2005/8/layout/vList5"/>
    <dgm:cxn modelId="{EE4270BE-8558-E546-8A7A-50659FE4AD9F}" type="presParOf" srcId="{5325FF06-BE85-6742-9495-B8F42BFC9B7F}" destId="{77BABA58-F98D-1C40-83AE-B449CF65A5F1}" srcOrd="2" destOrd="0" presId="urn:microsoft.com/office/officeart/2005/8/layout/vList5"/>
    <dgm:cxn modelId="{E86B020B-F33C-8040-99FD-8D5B1442BE3B}" type="presParOf" srcId="{77BABA58-F98D-1C40-83AE-B449CF65A5F1}" destId="{64DA235F-5C58-0240-8B02-6F606EB39216}"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31</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F20B16B-2A7A-154E-A713-20089322D2E0}" type="presOf" srcId="{9DF463DA-C321-47BB-A748-44B5D722BDE4}" destId="{03D7DCAF-0535-410C-B056-000B4ED11701}" srcOrd="0" destOrd="0" presId="urn:microsoft.com/office/officeart/2005/8/layout/cycle2"/>
    <dgm:cxn modelId="{D3082385-F02B-0944-96DC-75159AC275FB}"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96FA421C-55C9-2A41-A36A-6C701F4C3386}"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31</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CE7902B6-743B-3A46-B732-A088E483852D}"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A09012E9-22BD-9241-B9C4-4F5245A98ADD}" type="presOf" srcId="{9DF463DA-C321-47BB-A748-44B5D722BDE4}" destId="{03D7DCAF-0535-410C-B056-000B4ED11701}" srcOrd="0" destOrd="0" presId="urn:microsoft.com/office/officeart/2005/8/layout/cycle2"/>
    <dgm:cxn modelId="{0B2AB18C-8B41-2446-A9F1-82F9EF0ADE65}"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Options Administration</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Save your settings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2">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2">
        <dgm:presLayoutVars>
          <dgm:chMax val="1"/>
          <dgm:bulletEnabled val="1"/>
        </dgm:presLayoutVars>
      </dgm:prSet>
      <dgm:spPr/>
    </dgm:pt>
  </dgm:ptLst>
  <dgm:cxnLst>
    <dgm:cxn modelId="{674D6C8A-30E6-564D-9142-120BB4D947A9}" srcId="{02BA0D8E-884F-D545-BFF7-95207C181DAB}" destId="{CF0461F7-EC97-BB41-A574-9C1E3009EACC}" srcOrd="0" destOrd="0" parTransId="{B2C709E6-0566-4D4E-97EA-2EBE699D701F}" sibTransId="{ABC1C475-5434-1B41-BC48-ADC728C8CBF7}"/>
    <dgm:cxn modelId="{BF89198D-AB0E-1945-99A7-98118CED8A14}" type="presOf" srcId="{C8A9BCB3-602F-FC4A-9626-FAF506510228}" destId="{64DA235F-5C58-0240-8B02-6F606EB39216}" srcOrd="0" destOrd="0" presId="urn:microsoft.com/office/officeart/2005/8/layout/vList5"/>
    <dgm:cxn modelId="{935CE3C2-A70A-DE40-86CB-A84C6438E3C7}" type="presOf" srcId="{CF0461F7-EC97-BB41-A574-9C1E3009EACC}" destId="{43DEFE45-1517-3942-920E-48C520E9C0B4}"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2122ACE4-DEF5-AD4C-AA33-418916BBCC7D}" type="presOf" srcId="{02BA0D8E-884F-D545-BFF7-95207C181DAB}" destId="{5325FF06-BE85-6742-9495-B8F42BFC9B7F}" srcOrd="0" destOrd="0" presId="urn:microsoft.com/office/officeart/2005/8/layout/vList5"/>
    <dgm:cxn modelId="{30D46AE9-C90B-C249-B722-F0D07911328C}" type="presParOf" srcId="{5325FF06-BE85-6742-9495-B8F42BFC9B7F}" destId="{29217676-BC9A-6F40-9378-16D87FA052B5}" srcOrd="0" destOrd="0" presId="urn:microsoft.com/office/officeart/2005/8/layout/vList5"/>
    <dgm:cxn modelId="{791EB8D7-814C-374B-A4B8-075739FA176B}" type="presParOf" srcId="{29217676-BC9A-6F40-9378-16D87FA052B5}" destId="{43DEFE45-1517-3942-920E-48C520E9C0B4}" srcOrd="0" destOrd="0" presId="urn:microsoft.com/office/officeart/2005/8/layout/vList5"/>
    <dgm:cxn modelId="{9C98947A-896F-4B47-B212-AE1B8CFA3001}" type="presParOf" srcId="{5325FF06-BE85-6742-9495-B8F42BFC9B7F}" destId="{FF47BD01-2861-BB4B-B9F0-6E54E6904159}" srcOrd="1" destOrd="0" presId="urn:microsoft.com/office/officeart/2005/8/layout/vList5"/>
    <dgm:cxn modelId="{EE4270BE-8558-E546-8A7A-50659FE4AD9F}" type="presParOf" srcId="{5325FF06-BE85-6742-9495-B8F42BFC9B7F}" destId="{77BABA58-F98D-1C40-83AE-B449CF65A5F1}" srcOrd="2" destOrd="0" presId="urn:microsoft.com/office/officeart/2005/8/layout/vList5"/>
    <dgm:cxn modelId="{E86B020B-F33C-8040-99FD-8D5B1442BE3B}" type="presParOf" srcId="{77BABA58-F98D-1C40-83AE-B449CF65A5F1}" destId="{64DA235F-5C58-0240-8B02-6F606EB39216}"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15</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8C77AC56-CBA0-1D49-B592-AAFDF182D885}" type="presOf" srcId="{9DF463DA-C321-47BB-A748-44B5D722BDE4}" destId="{03D7DCAF-0535-410C-B056-000B4ED11701}" srcOrd="0" destOrd="0" presId="urn:microsoft.com/office/officeart/2005/8/layout/cycle2"/>
    <dgm:cxn modelId="{78EA6980-8FAE-1441-93B5-B2C2DCEB5A79}"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9B7D3D19-414A-B24A-B820-0F39D25643B3}"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efile settings</a:t>
          </a:r>
        </a:p>
      </dgm:t>
    </dgm:pt>
    <dgm:pt modelId="{A8C8FDDF-A7B6-466B-8F6D-BCEF0E6E70DC}" type="parTrans" cxnId="{DE7A5ECD-2A79-4AA9-A9C6-B8376AED4A18}">
      <dgm:prSet/>
      <dgm:spPr/>
      <dgm:t>
        <a:bodyPr/>
        <a:lstStyle/>
        <a:p>
          <a:endParaRPr lang="en-US"/>
        </a:p>
      </dgm:t>
    </dgm:pt>
    <dgm:pt modelId="{F48166A5-2C17-4691-BB69-444CA7309013}" type="sib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C1854B69-5952-D543-AFD9-C90C91000EB1}" type="presOf" srcId="{9DF463DA-C321-47BB-A748-44B5D722BDE4}" destId="{03D7DCAF-0535-410C-B056-000B4ED11701}" srcOrd="0" destOrd="0" presId="urn:microsoft.com/office/officeart/2005/8/layout/cycle2"/>
    <dgm:cxn modelId="{02C59484-74FD-7046-A562-B00F8492F192}"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B13A7558-6A86-D842-AF3D-F3060493F1F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14</a:t>
          </a:r>
        </a:p>
      </dgm:t>
    </dgm:pt>
    <dgm:pt modelId="{A8C8FDDF-A7B6-466B-8F6D-BCEF0E6E70DC}" type="parTrans" cxnId="{DE7A5ECD-2A79-4AA9-A9C6-B8376AED4A18}">
      <dgm:prSet/>
      <dgm:spPr/>
      <dgm:t>
        <a:bodyPr/>
        <a:lstStyle/>
        <a:p>
          <a:endParaRPr lang="en-US"/>
        </a:p>
      </dgm:t>
    </dgm:pt>
    <dgm:pt modelId="{F48166A5-2C17-4691-BB69-444CA7309013}" type="sib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98860B7D-1754-0243-8206-22447148A553}"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E6AAE8F3-C7FF-E34B-9AF8-708DA8D301B9}" type="presOf" srcId="{9DF463DA-C321-47BB-A748-44B5D722BDE4}" destId="{03D7DCAF-0535-410C-B056-000B4ED11701}" srcOrd="0" destOrd="0" presId="urn:microsoft.com/office/officeart/2005/8/layout/cycle2"/>
    <dgm:cxn modelId="{15D148B7-A1AA-C149-AB2B-84D47D8207D2}"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File Location</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C8A9BCB3-602F-FC4A-9626-FAF506510228}">
      <dgm:prSet/>
      <dgm:spPr/>
      <dgm:t>
        <a:bodyPr/>
        <a:lstStyle/>
        <a:p>
          <a:pPr rtl="0"/>
          <a:r>
            <a:rPr lang="en-CA" dirty="0"/>
            <a:t>Multiple Files</a:t>
          </a:r>
        </a:p>
      </dgm:t>
    </dgm:pt>
    <dgm:pt modelId="{0B803AD3-6C2C-FE47-9803-37C40BE4582E}" type="parTrans" cxnId="{56EF0DD2-1AD6-AC4D-8684-479C4202D190}">
      <dgm:prSet/>
      <dgm:spPr/>
      <dgm:t>
        <a:bodyPr/>
        <a:lstStyle/>
        <a:p>
          <a:endParaRPr lang="en-CA"/>
        </a:p>
      </dgm:t>
    </dgm:pt>
    <dgm:pt modelId="{8C959BF5-5ADE-2F4A-B433-E7E671FD26BE}" type="sibTrans" cxnId="{56EF0DD2-1AD6-AC4D-8684-479C4202D190}">
      <dgm:prSet/>
      <dgm:spPr/>
      <dgm:t>
        <a:bodyPr/>
        <a:lstStyle/>
        <a:p>
          <a:endParaRPr lang="en-CA"/>
        </a:p>
      </dgm:t>
    </dgm:pt>
    <dgm:pt modelId="{963218B0-03E7-B248-BDE4-426021B288BE}">
      <dgm:prSet/>
      <dgm:spPr/>
      <dgm:t>
        <a:bodyPr/>
        <a:lstStyle/>
        <a:p>
          <a:pPr rtl="0"/>
          <a:r>
            <a:rPr lang="en-CA" dirty="0"/>
            <a:t>Recently used files</a:t>
          </a:r>
        </a:p>
      </dgm:t>
    </dgm:pt>
    <dgm:pt modelId="{7474B829-CB2E-394E-8C4B-780B9C0B7223}" type="parTrans" cxnId="{712BC364-7900-994F-AAE7-E8F459A67C59}">
      <dgm:prSet/>
      <dgm:spPr/>
      <dgm:t>
        <a:bodyPr/>
        <a:lstStyle/>
        <a:p>
          <a:endParaRPr lang="en-CA"/>
        </a:p>
      </dgm:t>
    </dgm:pt>
    <dgm:pt modelId="{37A20B40-C6B8-2244-B6A7-3690479ACC26}" type="sibTrans" cxnId="{712BC364-7900-994F-AAE7-E8F459A67C59}">
      <dgm:prSet/>
      <dgm:spPr/>
      <dgm:t>
        <a:bodyPr/>
        <a:lstStyle/>
        <a:p>
          <a:endParaRPr lang="en-CA"/>
        </a:p>
      </dgm:t>
    </dgm:pt>
    <dgm:pt modelId="{C3FAC807-0456-B640-8870-4811A806174C}">
      <dgm:prSet/>
      <dgm:spPr/>
      <dgm:t>
        <a:bodyPr/>
        <a:lstStyle/>
        <a:p>
          <a:pPr rtl="0"/>
          <a:r>
            <a:rPr lang="en-CA" dirty="0"/>
            <a:t>File lock</a:t>
          </a:r>
        </a:p>
      </dgm:t>
    </dgm:pt>
    <dgm:pt modelId="{1B1C7D44-9022-924A-9882-241D28900B09}" type="parTrans" cxnId="{DD3122CD-0CEE-4A49-8B94-9844C8AFAD89}">
      <dgm:prSet/>
      <dgm:spPr/>
      <dgm:t>
        <a:bodyPr/>
        <a:lstStyle/>
        <a:p>
          <a:endParaRPr lang="en-CA"/>
        </a:p>
      </dgm:t>
    </dgm:pt>
    <dgm:pt modelId="{9068D275-E7D9-044E-946D-84DCACB7E2A5}" type="sibTrans" cxnId="{DD3122CD-0CEE-4A49-8B94-9844C8AFAD89}">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4">
        <dgm:presLayoutVars>
          <dgm:chMax val="1"/>
          <dgm:bulletEnabled val="1"/>
        </dgm:presLayoutVars>
      </dgm:prSet>
      <dgm:spPr/>
    </dgm:pt>
    <dgm:pt modelId="{FF47BD01-2861-BB4B-B9F0-6E54E6904159}" type="pres">
      <dgm:prSet presAssocID="{ABC1C475-5434-1B41-BC48-ADC728C8CBF7}" presName="sp" presStyleCnt="0"/>
      <dgm:spPr/>
    </dgm:pt>
    <dgm:pt modelId="{77BABA58-F98D-1C40-83AE-B449CF65A5F1}" type="pres">
      <dgm:prSet presAssocID="{C8A9BCB3-602F-FC4A-9626-FAF506510228}" presName="linNode" presStyleCnt="0"/>
      <dgm:spPr/>
    </dgm:pt>
    <dgm:pt modelId="{64DA235F-5C58-0240-8B02-6F606EB39216}" type="pres">
      <dgm:prSet presAssocID="{C8A9BCB3-602F-FC4A-9626-FAF506510228}" presName="parentText" presStyleLbl="node1" presStyleIdx="1" presStyleCnt="4">
        <dgm:presLayoutVars>
          <dgm:chMax val="1"/>
          <dgm:bulletEnabled val="1"/>
        </dgm:presLayoutVars>
      </dgm:prSet>
      <dgm:spPr/>
    </dgm:pt>
    <dgm:pt modelId="{F9190807-766A-E14C-B346-5D0F51431F55}" type="pres">
      <dgm:prSet presAssocID="{8C959BF5-5ADE-2F4A-B433-E7E671FD26BE}" presName="sp" presStyleCnt="0"/>
      <dgm:spPr/>
    </dgm:pt>
    <dgm:pt modelId="{7D86A862-55A7-0E44-8A94-209B07BD1022}" type="pres">
      <dgm:prSet presAssocID="{963218B0-03E7-B248-BDE4-426021B288BE}" presName="linNode" presStyleCnt="0"/>
      <dgm:spPr/>
    </dgm:pt>
    <dgm:pt modelId="{3BFCD27B-6D41-194D-99B3-49A7CFDADFEF}" type="pres">
      <dgm:prSet presAssocID="{963218B0-03E7-B248-BDE4-426021B288BE}" presName="parentText" presStyleLbl="node1" presStyleIdx="2" presStyleCnt="4">
        <dgm:presLayoutVars>
          <dgm:chMax val="1"/>
          <dgm:bulletEnabled val="1"/>
        </dgm:presLayoutVars>
      </dgm:prSet>
      <dgm:spPr/>
    </dgm:pt>
    <dgm:pt modelId="{D9642F15-D644-8D48-A4C2-499B59008734}" type="pres">
      <dgm:prSet presAssocID="{37A20B40-C6B8-2244-B6A7-3690479ACC26}" presName="sp" presStyleCnt="0"/>
      <dgm:spPr/>
    </dgm:pt>
    <dgm:pt modelId="{4F087777-EA4F-9E4F-87E9-0EB9AC65EC34}" type="pres">
      <dgm:prSet presAssocID="{C3FAC807-0456-B640-8870-4811A806174C}" presName="linNode" presStyleCnt="0"/>
      <dgm:spPr/>
    </dgm:pt>
    <dgm:pt modelId="{D97CBE27-84DA-864A-A5EC-49F36B0268F7}" type="pres">
      <dgm:prSet presAssocID="{C3FAC807-0456-B640-8870-4811A806174C}" presName="parentText" presStyleLbl="node1" presStyleIdx="3" presStyleCnt="4">
        <dgm:presLayoutVars>
          <dgm:chMax val="1"/>
          <dgm:bulletEnabled val="1"/>
        </dgm:presLayoutVars>
      </dgm:prSet>
      <dgm:spPr/>
    </dgm:pt>
  </dgm:ptLst>
  <dgm:cxnLst>
    <dgm:cxn modelId="{4C5A2A51-B162-774B-898C-B95B02629282}" type="presOf" srcId="{C3FAC807-0456-B640-8870-4811A806174C}" destId="{D97CBE27-84DA-864A-A5EC-49F36B0268F7}" srcOrd="0" destOrd="0" presId="urn:microsoft.com/office/officeart/2005/8/layout/vList5"/>
    <dgm:cxn modelId="{712BC364-7900-994F-AAE7-E8F459A67C59}" srcId="{02BA0D8E-884F-D545-BFF7-95207C181DAB}" destId="{963218B0-03E7-B248-BDE4-426021B288BE}" srcOrd="2" destOrd="0" parTransId="{7474B829-CB2E-394E-8C4B-780B9C0B7223}" sibTransId="{37A20B40-C6B8-2244-B6A7-3690479ACC26}"/>
    <dgm:cxn modelId="{48D07174-8712-AA4E-B38E-4BE121A61E08}" type="presOf" srcId="{02BA0D8E-884F-D545-BFF7-95207C181DAB}" destId="{5325FF06-BE85-6742-9495-B8F42BFC9B7F}" srcOrd="0" destOrd="0" presId="urn:microsoft.com/office/officeart/2005/8/layout/vList5"/>
    <dgm:cxn modelId="{B8D92B88-D0AA-A446-BB5E-9170F995F8AD}" type="presOf" srcId="{963218B0-03E7-B248-BDE4-426021B288BE}" destId="{3BFCD27B-6D41-194D-99B3-49A7CFDADFEF}"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DD3122CD-0CEE-4A49-8B94-9844C8AFAD89}" srcId="{02BA0D8E-884F-D545-BFF7-95207C181DAB}" destId="{C3FAC807-0456-B640-8870-4811A806174C}" srcOrd="3" destOrd="0" parTransId="{1B1C7D44-9022-924A-9882-241D28900B09}" sibTransId="{9068D275-E7D9-044E-946D-84DCACB7E2A5}"/>
    <dgm:cxn modelId="{390818D1-E740-1545-BC5F-667F51FC0633}" type="presOf" srcId="{CF0461F7-EC97-BB41-A574-9C1E3009EACC}" destId="{43DEFE45-1517-3942-920E-48C520E9C0B4}" srcOrd="0" destOrd="0" presId="urn:microsoft.com/office/officeart/2005/8/layout/vList5"/>
    <dgm:cxn modelId="{56EF0DD2-1AD6-AC4D-8684-479C4202D190}" srcId="{02BA0D8E-884F-D545-BFF7-95207C181DAB}" destId="{C8A9BCB3-602F-FC4A-9626-FAF506510228}" srcOrd="1" destOrd="0" parTransId="{0B803AD3-6C2C-FE47-9803-37C40BE4582E}" sibTransId="{8C959BF5-5ADE-2F4A-B433-E7E671FD26BE}"/>
    <dgm:cxn modelId="{50910DEA-DC00-494A-B11A-7DC308DF3351}" type="presOf" srcId="{C8A9BCB3-602F-FC4A-9626-FAF506510228}" destId="{64DA235F-5C58-0240-8B02-6F606EB39216}" srcOrd="0" destOrd="0" presId="urn:microsoft.com/office/officeart/2005/8/layout/vList5"/>
    <dgm:cxn modelId="{4F2E0C65-7B6C-EF4F-B39F-A0530EA106B6}" type="presParOf" srcId="{5325FF06-BE85-6742-9495-B8F42BFC9B7F}" destId="{29217676-BC9A-6F40-9378-16D87FA052B5}" srcOrd="0" destOrd="0" presId="urn:microsoft.com/office/officeart/2005/8/layout/vList5"/>
    <dgm:cxn modelId="{DAB085BF-0D35-1C4F-97CA-EFDAB6243E6F}" type="presParOf" srcId="{29217676-BC9A-6F40-9378-16D87FA052B5}" destId="{43DEFE45-1517-3942-920E-48C520E9C0B4}" srcOrd="0" destOrd="0" presId="urn:microsoft.com/office/officeart/2005/8/layout/vList5"/>
    <dgm:cxn modelId="{AE519A6E-66D5-A74F-91C9-0DE1496493F3}" type="presParOf" srcId="{5325FF06-BE85-6742-9495-B8F42BFC9B7F}" destId="{FF47BD01-2861-BB4B-B9F0-6E54E6904159}" srcOrd="1" destOrd="0" presId="urn:microsoft.com/office/officeart/2005/8/layout/vList5"/>
    <dgm:cxn modelId="{D0DB7C6A-E1CE-5F47-A36E-A70A2DC16D6A}" type="presParOf" srcId="{5325FF06-BE85-6742-9495-B8F42BFC9B7F}" destId="{77BABA58-F98D-1C40-83AE-B449CF65A5F1}" srcOrd="2" destOrd="0" presId="urn:microsoft.com/office/officeart/2005/8/layout/vList5"/>
    <dgm:cxn modelId="{B03E067A-78B8-3642-AABD-4DDA7751AE51}" type="presParOf" srcId="{77BABA58-F98D-1C40-83AE-B449CF65A5F1}" destId="{64DA235F-5C58-0240-8B02-6F606EB39216}" srcOrd="0" destOrd="0" presId="urn:microsoft.com/office/officeart/2005/8/layout/vList5"/>
    <dgm:cxn modelId="{24D78A0F-D080-464C-88E2-3C281632C244}" type="presParOf" srcId="{5325FF06-BE85-6742-9495-B8F42BFC9B7F}" destId="{F9190807-766A-E14C-B346-5D0F51431F55}" srcOrd="3" destOrd="0" presId="urn:microsoft.com/office/officeart/2005/8/layout/vList5"/>
    <dgm:cxn modelId="{00B97F2F-FE12-0B4A-9BC1-483143673E65}" type="presParOf" srcId="{5325FF06-BE85-6742-9495-B8F42BFC9B7F}" destId="{7D86A862-55A7-0E44-8A94-209B07BD1022}" srcOrd="4" destOrd="0" presId="urn:microsoft.com/office/officeart/2005/8/layout/vList5"/>
    <dgm:cxn modelId="{7A567316-AB8F-8749-95C6-D143391C253C}" type="presParOf" srcId="{7D86A862-55A7-0E44-8A94-209B07BD1022}" destId="{3BFCD27B-6D41-194D-99B3-49A7CFDADFEF}" srcOrd="0" destOrd="0" presId="urn:microsoft.com/office/officeart/2005/8/layout/vList5"/>
    <dgm:cxn modelId="{2D8D9A59-526C-F14B-8651-588C569822E2}" type="presParOf" srcId="{5325FF06-BE85-6742-9495-B8F42BFC9B7F}" destId="{D9642F15-D644-8D48-A4C2-499B59008734}" srcOrd="5" destOrd="0" presId="urn:microsoft.com/office/officeart/2005/8/layout/vList5"/>
    <dgm:cxn modelId="{3D646001-23DA-074E-A4BE-0CB86C15D755}" type="presParOf" srcId="{5325FF06-BE85-6742-9495-B8F42BFC9B7F}" destId="{4F087777-EA4F-9E4F-87E9-0EB9AC65EC34}" srcOrd="6" destOrd="0" presId="urn:microsoft.com/office/officeart/2005/8/layout/vList5"/>
    <dgm:cxn modelId="{F3F51F83-4DCA-4D41-9C3B-75C5E24A8FB0}" type="presParOf" srcId="{4F087777-EA4F-9E4F-87E9-0EB9AC65EC34}" destId="{D97CBE27-84DA-864A-A5EC-49F36B0268F7}"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15</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41638764-9224-864C-959A-86B2077DDF74}" type="presOf" srcId="{5D62F0D9-F62E-470E-86C1-99BBA8E85072}" destId="{8A46F5DD-BBB3-4FA2-8F4F-67830FF58BA8}" srcOrd="0" destOrd="0" presId="urn:microsoft.com/office/officeart/2005/8/layout/cycle2"/>
    <dgm:cxn modelId="{C20FA86F-47A9-AA47-ACD6-72DF640A2BE9}"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E2799226-57EC-B64C-8A23-DB6F1D256DF5}"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CA" dirty="0"/>
            <a:t>file preparer</a:t>
          </a:r>
          <a:endParaRPr lang="en-US" dirty="0"/>
        </a:p>
      </dgm:t>
    </dgm:pt>
    <dgm:pt modelId="{A8C8FDDF-A7B6-466B-8F6D-BCEF0E6E70DC}" type="parTrans" cxnId="{DE7A5ECD-2A79-4AA9-A9C6-B8376AED4A18}">
      <dgm:prSet/>
      <dgm:spPr/>
      <dgm:t>
        <a:bodyPr/>
        <a:lstStyle/>
        <a:p>
          <a:endParaRPr lang="en-US"/>
        </a:p>
      </dgm:t>
    </dgm:pt>
    <dgm:pt modelId="{F48166A5-2C17-4691-BB69-444CA7309013}" type="sib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DE7A5ECD-2A79-4AA9-A9C6-B8376AED4A18}" srcId="{5D62F0D9-F62E-470E-86C1-99BBA8E85072}" destId="{9DF463DA-C321-47BB-A748-44B5D722BDE4}" srcOrd="0" destOrd="0" parTransId="{A8C8FDDF-A7B6-466B-8F6D-BCEF0E6E70DC}" sibTransId="{F48166A5-2C17-4691-BB69-444CA7309013}"/>
    <dgm:cxn modelId="{619591CD-0938-A045-BAD5-614DD7E1E844}" type="presOf" srcId="{9DF463DA-C321-47BB-A748-44B5D722BDE4}" destId="{03D7DCAF-0535-410C-B056-000B4ED11701}" srcOrd="0" destOrd="0" presId="urn:microsoft.com/office/officeart/2005/8/layout/cycle2"/>
    <dgm:cxn modelId="{390F07EE-4044-F44E-92F1-E12EDE77DEB8}" type="presOf" srcId="{5D62F0D9-F62E-470E-86C1-99BBA8E85072}" destId="{8A46F5DD-BBB3-4FA2-8F4F-67830FF58BA8}" srcOrd="0" destOrd="0" presId="urn:microsoft.com/office/officeart/2005/8/layout/cycle2"/>
    <dgm:cxn modelId="{E7F8CF70-DC02-4D41-A657-56BF3CCB439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25C73-5C82-454A-AF23-58BAC3E61242}">
      <dsp:nvSpPr>
        <dsp:cNvPr id="0" name=""/>
        <dsp:cNvSpPr/>
      </dsp:nvSpPr>
      <dsp:spPr>
        <a:xfrm rot="5400000">
          <a:off x="3156736" y="509448"/>
          <a:ext cx="2997294" cy="272772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CA" sz="2300" kern="1200" dirty="0"/>
            <a:t>Installing &amp; activing ProFile</a:t>
          </a:r>
        </a:p>
        <a:p>
          <a:pPr marL="228600" lvl="1" indent="-228600" algn="l" defTabSz="1022350" rtl="0">
            <a:lnSpc>
              <a:spcPct val="90000"/>
            </a:lnSpc>
            <a:spcBef>
              <a:spcPct val="0"/>
            </a:spcBef>
            <a:spcAft>
              <a:spcPct val="15000"/>
            </a:spcAft>
            <a:buChar char="•"/>
          </a:pPr>
          <a:r>
            <a:rPr lang="en-US" sz="2300" kern="1200" dirty="0"/>
            <a:t>Managing Licenses</a:t>
          </a:r>
          <a:endParaRPr lang="en-CA" sz="2300" kern="1200" dirty="0"/>
        </a:p>
        <a:p>
          <a:pPr marL="228600" lvl="1" indent="-228600" algn="l" defTabSz="1022350" rtl="0">
            <a:lnSpc>
              <a:spcPct val="90000"/>
            </a:lnSpc>
            <a:spcBef>
              <a:spcPct val="0"/>
            </a:spcBef>
            <a:spcAft>
              <a:spcPct val="15000"/>
            </a:spcAft>
            <a:buChar char="•"/>
          </a:pPr>
          <a:r>
            <a:rPr lang="en-CA" sz="2300" kern="1200" dirty="0"/>
            <a:t>EFILE credentials</a:t>
          </a:r>
        </a:p>
        <a:p>
          <a:pPr marL="228600" lvl="1" indent="-228600" algn="l" defTabSz="1022350" rtl="0">
            <a:lnSpc>
              <a:spcPct val="90000"/>
            </a:lnSpc>
            <a:spcBef>
              <a:spcPct val="0"/>
            </a:spcBef>
            <a:spcAft>
              <a:spcPct val="15000"/>
            </a:spcAft>
            <a:buChar char="•"/>
          </a:pPr>
          <a:r>
            <a:rPr lang="en-CA" sz="2300" kern="1200" dirty="0"/>
            <a:t>The Options menu</a:t>
          </a:r>
        </a:p>
      </dsp:txBody>
      <dsp:txXfrm rot="-5400000">
        <a:off x="3291522" y="507818"/>
        <a:ext cx="2594565" cy="2730982"/>
      </dsp:txXfrm>
    </dsp:sp>
    <dsp:sp modelId="{43DEFE45-1517-3942-920E-48C520E9C0B4}">
      <dsp:nvSpPr>
        <dsp:cNvPr id="0" name=""/>
        <dsp:cNvSpPr/>
      </dsp:nvSpPr>
      <dsp:spPr>
        <a:xfrm>
          <a:off x="555" y="0"/>
          <a:ext cx="3290967" cy="374661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106680" rIns="213360" bIns="106680" numCol="1" spcCol="1270" anchor="ctr" anchorCtr="0">
          <a:noAutofit/>
        </a:bodyPr>
        <a:lstStyle/>
        <a:p>
          <a:pPr marL="0" lvl="0" indent="0" algn="ctr" defTabSz="2489200" rtl="0">
            <a:lnSpc>
              <a:spcPct val="90000"/>
            </a:lnSpc>
            <a:spcBef>
              <a:spcPct val="0"/>
            </a:spcBef>
            <a:spcAft>
              <a:spcPct val="35000"/>
            </a:spcAft>
            <a:buNone/>
          </a:pPr>
          <a:r>
            <a:rPr lang="en-CA" sz="5600" kern="1200" dirty="0"/>
            <a:t>In this Chapter</a:t>
          </a:r>
        </a:p>
      </dsp:txBody>
      <dsp:txXfrm>
        <a:off x="161207" y="160652"/>
        <a:ext cx="2969663" cy="34253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04365" y="371"/>
          <a:ext cx="1459756" cy="145975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page 16</a:t>
          </a:r>
        </a:p>
      </dsp:txBody>
      <dsp:txXfrm>
        <a:off x="418141" y="214147"/>
        <a:ext cx="1032204" cy="10322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983"/>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a:t>Manual override</a:t>
          </a:r>
        </a:p>
      </dsp:txBody>
      <dsp:txXfrm>
        <a:off x="1710453" y="28940"/>
        <a:ext cx="1836894" cy="516795"/>
      </dsp:txXfrm>
    </dsp:sp>
    <dsp:sp modelId="{64DA235F-5C58-0240-8B02-6F606EB39216}">
      <dsp:nvSpPr>
        <dsp:cNvPr id="0" name=""/>
        <dsp:cNvSpPr/>
      </dsp:nvSpPr>
      <dsp:spPr>
        <a:xfrm>
          <a:off x="1682496" y="602328"/>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a:t>Drag &amp; drop</a:t>
          </a:r>
        </a:p>
      </dsp:txBody>
      <dsp:txXfrm>
        <a:off x="1710453" y="630285"/>
        <a:ext cx="1836894" cy="516795"/>
      </dsp:txXfrm>
    </dsp:sp>
    <dsp:sp modelId="{3BFCD27B-6D41-194D-99B3-49A7CFDADFEF}">
      <dsp:nvSpPr>
        <dsp:cNvPr id="0" name=""/>
        <dsp:cNvSpPr/>
      </dsp:nvSpPr>
      <dsp:spPr>
        <a:xfrm>
          <a:off x="1682496" y="1203673"/>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Validate SIN</a:t>
          </a:r>
        </a:p>
      </dsp:txBody>
      <dsp:txXfrm>
        <a:off x="1710453" y="1231630"/>
        <a:ext cx="1836894" cy="516795"/>
      </dsp:txXfrm>
    </dsp:sp>
    <dsp:sp modelId="{593802B7-0668-1942-9C36-B879F080D8EA}">
      <dsp:nvSpPr>
        <dsp:cNvPr id="0" name=""/>
        <dsp:cNvSpPr/>
      </dsp:nvSpPr>
      <dsp:spPr>
        <a:xfrm>
          <a:off x="1682496" y="1805017"/>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Smart Capitalization</a:t>
          </a:r>
        </a:p>
      </dsp:txBody>
      <dsp:txXfrm>
        <a:off x="1710453" y="1832974"/>
        <a:ext cx="1836894" cy="516795"/>
      </dsp:txXfrm>
    </dsp:sp>
    <dsp:sp modelId="{32074308-D939-614F-9AEC-2251BD8298C1}">
      <dsp:nvSpPr>
        <dsp:cNvPr id="0" name=""/>
        <dsp:cNvSpPr/>
      </dsp:nvSpPr>
      <dsp:spPr>
        <a:xfrm>
          <a:off x="1682496" y="2406362"/>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a:t>Jump to a related field</a:t>
          </a:r>
        </a:p>
      </dsp:txBody>
      <dsp:txXfrm>
        <a:off x="1710453" y="2434319"/>
        <a:ext cx="1836894" cy="516795"/>
      </dsp:txXfrm>
    </dsp:sp>
    <dsp:sp modelId="{8B8DC794-AF05-4341-9A24-AD2972E53CAB}">
      <dsp:nvSpPr>
        <dsp:cNvPr id="0" name=""/>
        <dsp:cNvSpPr/>
      </dsp:nvSpPr>
      <dsp:spPr>
        <a:xfrm>
          <a:off x="1682496" y="3007707"/>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a:t>Right-click</a:t>
          </a:r>
        </a:p>
      </dsp:txBody>
      <dsp:txXfrm>
        <a:off x="1710453" y="3035664"/>
        <a:ext cx="1836894" cy="5167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18</a:t>
          </a:r>
        </a:p>
      </dsp:txBody>
      <dsp:txXfrm>
        <a:off x="388345" y="204984"/>
        <a:ext cx="988609" cy="9886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983"/>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Page breaks</a:t>
          </a:r>
        </a:p>
      </dsp:txBody>
      <dsp:txXfrm>
        <a:off x="1710453" y="28940"/>
        <a:ext cx="1836894" cy="516795"/>
      </dsp:txXfrm>
    </dsp:sp>
    <dsp:sp modelId="{64DA235F-5C58-0240-8B02-6F606EB39216}">
      <dsp:nvSpPr>
        <dsp:cNvPr id="0" name=""/>
        <dsp:cNvSpPr/>
      </dsp:nvSpPr>
      <dsp:spPr>
        <a:xfrm>
          <a:off x="1682496" y="602328"/>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Zoom</a:t>
          </a:r>
        </a:p>
      </dsp:txBody>
      <dsp:txXfrm>
        <a:off x="1710453" y="630285"/>
        <a:ext cx="1836894" cy="516795"/>
      </dsp:txXfrm>
    </dsp:sp>
    <dsp:sp modelId="{3BFCD27B-6D41-194D-99B3-49A7CFDADFEF}">
      <dsp:nvSpPr>
        <dsp:cNvPr id="0" name=""/>
        <dsp:cNvSpPr/>
      </dsp:nvSpPr>
      <dsp:spPr>
        <a:xfrm>
          <a:off x="1682496" y="1203673"/>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Zeroes in NIL fields</a:t>
          </a:r>
        </a:p>
      </dsp:txBody>
      <dsp:txXfrm>
        <a:off x="1710453" y="1231630"/>
        <a:ext cx="1836894" cy="516795"/>
      </dsp:txXfrm>
    </dsp:sp>
    <dsp:sp modelId="{593802B7-0668-1942-9C36-B879F080D8EA}">
      <dsp:nvSpPr>
        <dsp:cNvPr id="0" name=""/>
        <dsp:cNvSpPr/>
      </dsp:nvSpPr>
      <dsp:spPr>
        <a:xfrm>
          <a:off x="1682496" y="1805017"/>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Negative brackets</a:t>
          </a:r>
        </a:p>
      </dsp:txBody>
      <dsp:txXfrm>
        <a:off x="1710453" y="1832974"/>
        <a:ext cx="1836894" cy="516795"/>
      </dsp:txXfrm>
    </dsp:sp>
    <dsp:sp modelId="{32074308-D939-614F-9AEC-2251BD8298C1}">
      <dsp:nvSpPr>
        <dsp:cNvPr id="0" name=""/>
        <dsp:cNvSpPr/>
      </dsp:nvSpPr>
      <dsp:spPr>
        <a:xfrm>
          <a:off x="1682496" y="2406362"/>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Tab icons</a:t>
          </a:r>
        </a:p>
      </dsp:txBody>
      <dsp:txXfrm>
        <a:off x="1710453" y="2434319"/>
        <a:ext cx="1836894" cy="516795"/>
      </dsp:txXfrm>
    </dsp:sp>
    <dsp:sp modelId="{8B8DC794-AF05-4341-9A24-AD2972E53CAB}">
      <dsp:nvSpPr>
        <dsp:cNvPr id="0" name=""/>
        <dsp:cNvSpPr/>
      </dsp:nvSpPr>
      <dsp:spPr>
        <a:xfrm>
          <a:off x="1682496" y="3007707"/>
          <a:ext cx="1892808" cy="57270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CA" sz="1700" kern="1200" dirty="0"/>
            <a:t>Line decimals</a:t>
          </a:r>
        </a:p>
      </dsp:txBody>
      <dsp:txXfrm>
        <a:off x="1710453" y="3035664"/>
        <a:ext cx="1836894" cy="5167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18</a:t>
          </a:r>
        </a:p>
      </dsp:txBody>
      <dsp:txXfrm>
        <a:off x="388345" y="204984"/>
        <a:ext cx="988609" cy="9886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174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check for updates</a:t>
          </a:r>
        </a:p>
      </dsp:txBody>
      <dsp:txXfrm>
        <a:off x="1738838" y="58090"/>
        <a:ext cx="1780124" cy="1041478"/>
      </dsp:txXfrm>
    </dsp:sp>
    <dsp:sp modelId="{A17902D5-DD82-4C6A-BE4B-E95294D0E77F}">
      <dsp:nvSpPr>
        <dsp:cNvPr id="0" name=""/>
        <dsp:cNvSpPr/>
      </dsp:nvSpPr>
      <dsp:spPr>
        <a:xfrm>
          <a:off x="1682496" y="121361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live community</a:t>
          </a:r>
        </a:p>
      </dsp:txBody>
      <dsp:txXfrm>
        <a:off x="1738838" y="1269960"/>
        <a:ext cx="1780124" cy="1041478"/>
      </dsp:txXfrm>
    </dsp:sp>
    <dsp:sp modelId="{64DA235F-5C58-0240-8B02-6F606EB39216}">
      <dsp:nvSpPr>
        <dsp:cNvPr id="0" name=""/>
        <dsp:cNvSpPr/>
      </dsp:nvSpPr>
      <dsp:spPr>
        <a:xfrm>
          <a:off x="1682496" y="2425489"/>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online features</a:t>
          </a:r>
        </a:p>
      </dsp:txBody>
      <dsp:txXfrm>
        <a:off x="1738838" y="2481831"/>
        <a:ext cx="1780124" cy="10414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19</a:t>
          </a:r>
        </a:p>
      </dsp:txBody>
      <dsp:txXfrm>
        <a:off x="388345" y="204984"/>
        <a:ext cx="988609" cy="9886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174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file naming</a:t>
          </a:r>
        </a:p>
      </dsp:txBody>
      <dsp:txXfrm>
        <a:off x="1738838" y="58090"/>
        <a:ext cx="1780124" cy="1041478"/>
      </dsp:txXfrm>
    </dsp:sp>
    <dsp:sp modelId="{A17902D5-DD82-4C6A-BE4B-E95294D0E77F}">
      <dsp:nvSpPr>
        <dsp:cNvPr id="0" name=""/>
        <dsp:cNvSpPr/>
      </dsp:nvSpPr>
      <dsp:spPr>
        <a:xfrm>
          <a:off x="1690691" y="124378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file location</a:t>
          </a:r>
        </a:p>
      </dsp:txBody>
      <dsp:txXfrm>
        <a:off x="1747033" y="1300130"/>
        <a:ext cx="1780124" cy="1041478"/>
      </dsp:txXfrm>
    </dsp:sp>
    <dsp:sp modelId="{64DA235F-5C58-0240-8B02-6F606EB39216}">
      <dsp:nvSpPr>
        <dsp:cNvPr id="0" name=""/>
        <dsp:cNvSpPr/>
      </dsp:nvSpPr>
      <dsp:spPr>
        <a:xfrm>
          <a:off x="1682496" y="2425489"/>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pdf passwords</a:t>
          </a:r>
        </a:p>
      </dsp:txBody>
      <dsp:txXfrm>
        <a:off x="1738838" y="2481831"/>
        <a:ext cx="1780124" cy="10414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20</a:t>
          </a:r>
        </a:p>
      </dsp:txBody>
      <dsp:txXfrm>
        <a:off x="388345" y="204984"/>
        <a:ext cx="988609" cy="9886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174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New file defaults</a:t>
          </a:r>
        </a:p>
      </dsp:txBody>
      <dsp:txXfrm>
        <a:off x="1738838" y="58090"/>
        <a:ext cx="1780124" cy="1041478"/>
      </dsp:txXfrm>
    </dsp:sp>
    <dsp:sp modelId="{64DA235F-5C58-0240-8B02-6F606EB39216}">
      <dsp:nvSpPr>
        <dsp:cNvPr id="0" name=""/>
        <dsp:cNvSpPr/>
      </dsp:nvSpPr>
      <dsp:spPr>
        <a:xfrm>
          <a:off x="1682496" y="121361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Carry forward defaults</a:t>
          </a:r>
        </a:p>
      </dsp:txBody>
      <dsp:txXfrm>
        <a:off x="1738838" y="1269960"/>
        <a:ext cx="1780124" cy="1041478"/>
      </dsp:txXfrm>
    </dsp:sp>
    <dsp:sp modelId="{2EF2550B-5D25-8D49-8ECD-3475876D7D47}">
      <dsp:nvSpPr>
        <dsp:cNvPr id="0" name=""/>
        <dsp:cNvSpPr/>
      </dsp:nvSpPr>
      <dsp:spPr>
        <a:xfrm>
          <a:off x="1682496" y="2425489"/>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Language options</a:t>
          </a:r>
        </a:p>
      </dsp:txBody>
      <dsp:txXfrm>
        <a:off x="1738838" y="2481831"/>
        <a:ext cx="1780124" cy="1041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52B53-188C-6A41-96B6-D57619F06E32}">
      <dsp:nvSpPr>
        <dsp:cNvPr id="0" name=""/>
        <dsp:cNvSpPr/>
      </dsp:nvSpPr>
      <dsp:spPr>
        <a:xfrm rot="5400000">
          <a:off x="3950803" y="-1382229"/>
          <a:ext cx="1218009" cy="42915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Single user installation</a:t>
          </a:r>
        </a:p>
        <a:p>
          <a:pPr marL="285750" lvl="1" indent="-285750" algn="l" defTabSz="1289050">
            <a:lnSpc>
              <a:spcPct val="90000"/>
            </a:lnSpc>
            <a:spcBef>
              <a:spcPct val="0"/>
            </a:spcBef>
            <a:spcAft>
              <a:spcPct val="15000"/>
            </a:spcAft>
            <a:buChar char="•"/>
          </a:pPr>
          <a:r>
            <a:rPr lang="en-US" sz="2900" kern="1200" dirty="0"/>
            <a:t>Multi-user installation</a:t>
          </a:r>
        </a:p>
      </dsp:txBody>
      <dsp:txXfrm rot="-5400000">
        <a:off x="2414016" y="214016"/>
        <a:ext cx="4232126" cy="1099093"/>
      </dsp:txXfrm>
    </dsp:sp>
    <dsp:sp modelId="{196E0802-B7E6-CC40-BB6E-7F759DEEDBD9}">
      <dsp:nvSpPr>
        <dsp:cNvPr id="0" name=""/>
        <dsp:cNvSpPr/>
      </dsp:nvSpPr>
      <dsp:spPr>
        <a:xfrm>
          <a:off x="0" y="2306"/>
          <a:ext cx="2414016" cy="15225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Installing ProFile</a:t>
          </a:r>
        </a:p>
      </dsp:txBody>
      <dsp:txXfrm>
        <a:off x="74323" y="76629"/>
        <a:ext cx="2265370" cy="1373865"/>
      </dsp:txXfrm>
    </dsp:sp>
    <dsp:sp modelId="{84F9AC02-DB7D-2B43-A65E-C52D2A73B0EF}">
      <dsp:nvSpPr>
        <dsp:cNvPr id="0" name=""/>
        <dsp:cNvSpPr/>
      </dsp:nvSpPr>
      <dsp:spPr>
        <a:xfrm rot="5400000">
          <a:off x="3950803" y="216407"/>
          <a:ext cx="1218009" cy="42915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Licensing information</a:t>
          </a:r>
        </a:p>
      </dsp:txBody>
      <dsp:txXfrm rot="-5400000">
        <a:off x="2414016" y="1812652"/>
        <a:ext cx="4232126" cy="1099093"/>
      </dsp:txXfrm>
    </dsp:sp>
    <dsp:sp modelId="{4F65EF8F-8568-944D-9370-539D3B8AB2A7}">
      <dsp:nvSpPr>
        <dsp:cNvPr id="0" name=""/>
        <dsp:cNvSpPr/>
      </dsp:nvSpPr>
      <dsp:spPr>
        <a:xfrm>
          <a:off x="0" y="1600944"/>
          <a:ext cx="2414016" cy="15225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Activation</a:t>
          </a:r>
        </a:p>
      </dsp:txBody>
      <dsp:txXfrm>
        <a:off x="74323" y="1675267"/>
        <a:ext cx="2265370" cy="1373865"/>
      </dsp:txXfrm>
    </dsp:sp>
    <dsp:sp modelId="{F536A689-2255-3941-9735-D999DC5D54A6}">
      <dsp:nvSpPr>
        <dsp:cNvPr id="0" name=""/>
        <dsp:cNvSpPr/>
      </dsp:nvSpPr>
      <dsp:spPr>
        <a:xfrm rot="5400000">
          <a:off x="3950803" y="1815045"/>
          <a:ext cx="1218009" cy="42915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Adding &amp; deleting</a:t>
          </a:r>
        </a:p>
      </dsp:txBody>
      <dsp:txXfrm rot="-5400000">
        <a:off x="2414016" y="3411290"/>
        <a:ext cx="4232126" cy="1099093"/>
      </dsp:txXfrm>
    </dsp:sp>
    <dsp:sp modelId="{67318A77-F8F5-1C49-938D-15D3E3E17CF7}">
      <dsp:nvSpPr>
        <dsp:cNvPr id="0" name=""/>
        <dsp:cNvSpPr/>
      </dsp:nvSpPr>
      <dsp:spPr>
        <a:xfrm>
          <a:off x="0" y="3199581"/>
          <a:ext cx="2414016" cy="152251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Managing Licenses</a:t>
          </a:r>
        </a:p>
      </dsp:txBody>
      <dsp:txXfrm>
        <a:off x="74323" y="3273904"/>
        <a:ext cx="2265370" cy="13738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98744" y="564"/>
          <a:ext cx="1403521" cy="140352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20</a:t>
          </a:r>
        </a:p>
      </dsp:txBody>
      <dsp:txXfrm>
        <a:off x="404285" y="206105"/>
        <a:ext cx="992439" cy="9924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174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File creation warnings</a:t>
          </a:r>
        </a:p>
      </dsp:txBody>
      <dsp:txXfrm>
        <a:off x="1738838" y="58090"/>
        <a:ext cx="1780124" cy="1041478"/>
      </dsp:txXfrm>
    </dsp:sp>
    <dsp:sp modelId="{64DA235F-5C58-0240-8B02-6F606EB39216}">
      <dsp:nvSpPr>
        <dsp:cNvPr id="0" name=""/>
        <dsp:cNvSpPr/>
      </dsp:nvSpPr>
      <dsp:spPr>
        <a:xfrm>
          <a:off x="1682496" y="1213618"/>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Client status locking</a:t>
          </a:r>
        </a:p>
      </dsp:txBody>
      <dsp:txXfrm>
        <a:off x="1738838" y="1269960"/>
        <a:ext cx="1780124" cy="1041478"/>
      </dsp:txXfrm>
    </dsp:sp>
    <dsp:sp modelId="{2EF2550B-5D25-8D49-8ECD-3475876D7D47}">
      <dsp:nvSpPr>
        <dsp:cNvPr id="0" name=""/>
        <dsp:cNvSpPr/>
      </dsp:nvSpPr>
      <dsp:spPr>
        <a:xfrm>
          <a:off x="1682496" y="2425489"/>
          <a:ext cx="1892808" cy="115416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EFILE status locking</a:t>
          </a:r>
        </a:p>
      </dsp:txBody>
      <dsp:txXfrm>
        <a:off x="1738838" y="2481831"/>
        <a:ext cx="1780124" cy="104147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26095" y="373"/>
          <a:ext cx="1414920" cy="141492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22</a:t>
          </a:r>
        </a:p>
      </dsp:txBody>
      <dsp:txXfrm>
        <a:off x="433305" y="207583"/>
        <a:ext cx="1000500" cy="10005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560576" y="26"/>
          <a:ext cx="1755648" cy="10779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Standard disclaimer</a:t>
          </a:r>
        </a:p>
      </dsp:txBody>
      <dsp:txXfrm>
        <a:off x="1613196" y="52646"/>
        <a:ext cx="1650408" cy="972684"/>
      </dsp:txXfrm>
    </dsp:sp>
    <dsp:sp modelId="{64DA235F-5C58-0240-8B02-6F606EB39216}">
      <dsp:nvSpPr>
        <dsp:cNvPr id="0" name=""/>
        <dsp:cNvSpPr/>
      </dsp:nvSpPr>
      <dsp:spPr>
        <a:xfrm>
          <a:off x="1560576" y="1131848"/>
          <a:ext cx="1755648" cy="10779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GIFI disclaimer</a:t>
          </a:r>
        </a:p>
      </dsp:txBody>
      <dsp:txXfrm>
        <a:off x="1613196" y="1184468"/>
        <a:ext cx="1650408" cy="97268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26095" y="373"/>
          <a:ext cx="1414920" cy="141492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23</a:t>
          </a:r>
        </a:p>
      </dsp:txBody>
      <dsp:txXfrm>
        <a:off x="433305" y="207583"/>
        <a:ext cx="1000500" cy="10005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26095" y="373"/>
          <a:ext cx="1414920" cy="141492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24</a:t>
          </a:r>
        </a:p>
      </dsp:txBody>
      <dsp:txXfrm>
        <a:off x="433305" y="207583"/>
        <a:ext cx="1000500" cy="10005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560576" y="0"/>
          <a:ext cx="1755648" cy="2209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CA" sz="2800" kern="1200" dirty="0"/>
            <a:t>letters template</a:t>
          </a:r>
        </a:p>
      </dsp:txBody>
      <dsp:txXfrm>
        <a:off x="1646280" y="85704"/>
        <a:ext cx="1584240" cy="203839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463040" y="1487"/>
          <a:ext cx="1645920" cy="71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CA" sz="1800" kern="1200" dirty="0"/>
            <a:t>Module specific</a:t>
          </a:r>
        </a:p>
      </dsp:txBody>
      <dsp:txXfrm>
        <a:off x="1497962" y="36409"/>
        <a:ext cx="1576076" cy="645535"/>
      </dsp:txXfrm>
    </dsp:sp>
    <dsp:sp modelId="{64DA235F-5C58-0240-8B02-6F606EB39216}">
      <dsp:nvSpPr>
        <dsp:cNvPr id="0" name=""/>
        <dsp:cNvSpPr/>
      </dsp:nvSpPr>
      <dsp:spPr>
        <a:xfrm>
          <a:off x="1463040" y="752635"/>
          <a:ext cx="1645920" cy="71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CA" sz="1800" kern="1200" dirty="0"/>
            <a:t>Print job options </a:t>
          </a:r>
        </a:p>
      </dsp:txBody>
      <dsp:txXfrm>
        <a:off x="1497962" y="787557"/>
        <a:ext cx="1576076" cy="645535"/>
      </dsp:txXfrm>
    </dsp:sp>
    <dsp:sp modelId="{2EF2550B-5D25-8D49-8ECD-3475876D7D47}">
      <dsp:nvSpPr>
        <dsp:cNvPr id="0" name=""/>
        <dsp:cNvSpPr/>
      </dsp:nvSpPr>
      <dsp:spPr>
        <a:xfrm>
          <a:off x="1463040" y="1503784"/>
          <a:ext cx="1645920" cy="71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CA" sz="1800" kern="1200" dirty="0"/>
            <a:t>Default status</a:t>
          </a:r>
        </a:p>
      </dsp:txBody>
      <dsp:txXfrm>
        <a:off x="1497962" y="1538706"/>
        <a:ext cx="1576076" cy="645535"/>
      </dsp:txXfrm>
    </dsp:sp>
    <dsp:sp modelId="{54405A77-4FC7-4DCB-9366-DD75693F539D}">
      <dsp:nvSpPr>
        <dsp:cNvPr id="0" name=""/>
        <dsp:cNvSpPr/>
      </dsp:nvSpPr>
      <dsp:spPr>
        <a:xfrm>
          <a:off x="1463040" y="2254933"/>
          <a:ext cx="1645920" cy="7153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CA" sz="1800" kern="1200" dirty="0"/>
            <a:t>Environment  - PDF</a:t>
          </a:r>
        </a:p>
      </dsp:txBody>
      <dsp:txXfrm>
        <a:off x="1497962" y="2289855"/>
        <a:ext cx="1576076" cy="64553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26095" y="373"/>
          <a:ext cx="1414920" cy="141492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28</a:t>
          </a:r>
        </a:p>
      </dsp:txBody>
      <dsp:txXfrm>
        <a:off x="433305" y="207583"/>
        <a:ext cx="1000500" cy="10005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285190" y="1830"/>
          <a:ext cx="1445839" cy="88046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CA" sz="1600" kern="1200" dirty="0"/>
            <a:t>Module specific</a:t>
          </a:r>
        </a:p>
      </dsp:txBody>
      <dsp:txXfrm>
        <a:off x="1328171" y="44811"/>
        <a:ext cx="1359877" cy="794505"/>
      </dsp:txXfrm>
    </dsp:sp>
    <dsp:sp modelId="{64DA235F-5C58-0240-8B02-6F606EB39216}">
      <dsp:nvSpPr>
        <dsp:cNvPr id="0" name=""/>
        <dsp:cNvSpPr/>
      </dsp:nvSpPr>
      <dsp:spPr>
        <a:xfrm>
          <a:off x="1285190" y="926321"/>
          <a:ext cx="1445839" cy="88046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CA" sz="1600" kern="1200" dirty="0"/>
            <a:t>Billing options</a:t>
          </a:r>
        </a:p>
      </dsp:txBody>
      <dsp:txXfrm>
        <a:off x="1328171" y="969302"/>
        <a:ext cx="1359877" cy="794505"/>
      </dsp:txXfrm>
    </dsp:sp>
    <dsp:sp modelId="{2EF2550B-5D25-8D49-8ECD-3475876D7D47}">
      <dsp:nvSpPr>
        <dsp:cNvPr id="0" name=""/>
        <dsp:cNvSpPr/>
      </dsp:nvSpPr>
      <dsp:spPr>
        <a:xfrm>
          <a:off x="1285190" y="1850811"/>
          <a:ext cx="1445839" cy="88046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CA" sz="1600" kern="1200" dirty="0"/>
            <a:t>Detail or summary</a:t>
          </a:r>
        </a:p>
      </dsp:txBody>
      <dsp:txXfrm>
        <a:off x="1328171" y="1893792"/>
        <a:ext cx="1359877" cy="794505"/>
      </dsp:txXfrm>
    </dsp:sp>
    <dsp:sp modelId="{F74B214F-CCA5-4AC5-9B93-477263152CA3}">
      <dsp:nvSpPr>
        <dsp:cNvPr id="0" name=""/>
        <dsp:cNvSpPr/>
      </dsp:nvSpPr>
      <dsp:spPr>
        <a:xfrm>
          <a:off x="1285190" y="2775302"/>
          <a:ext cx="1445839" cy="88046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CA" sz="1600" kern="1200" dirty="0"/>
            <a:t>Environment - timer</a:t>
          </a:r>
        </a:p>
      </dsp:txBody>
      <dsp:txXfrm>
        <a:off x="1328171" y="2818283"/>
        <a:ext cx="1359877" cy="794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52B53-188C-6A41-96B6-D57619F06E32}">
      <dsp:nvSpPr>
        <dsp:cNvPr id="0" name=""/>
        <dsp:cNvSpPr/>
      </dsp:nvSpPr>
      <dsp:spPr>
        <a:xfrm rot="5400000">
          <a:off x="3637996" y="-993469"/>
          <a:ext cx="1843623" cy="42915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What is it?</a:t>
          </a:r>
        </a:p>
        <a:p>
          <a:pPr marL="285750" lvl="1" indent="-285750" algn="l" defTabSz="1600200">
            <a:lnSpc>
              <a:spcPct val="90000"/>
            </a:lnSpc>
            <a:spcBef>
              <a:spcPct val="0"/>
            </a:spcBef>
            <a:spcAft>
              <a:spcPct val="15000"/>
            </a:spcAft>
            <a:buChar char="•"/>
          </a:pPr>
          <a:r>
            <a:rPr lang="en-US" sz="3600" kern="1200" dirty="0"/>
            <a:t>How does it work?</a:t>
          </a:r>
        </a:p>
      </dsp:txBody>
      <dsp:txXfrm rot="-5400000">
        <a:off x="2414016" y="320509"/>
        <a:ext cx="4201586" cy="1663627"/>
      </dsp:txXfrm>
    </dsp:sp>
    <dsp:sp modelId="{196E0802-B7E6-CC40-BB6E-7F759DEEDBD9}">
      <dsp:nvSpPr>
        <dsp:cNvPr id="0" name=""/>
        <dsp:cNvSpPr/>
      </dsp:nvSpPr>
      <dsp:spPr>
        <a:xfrm>
          <a:off x="0" y="57"/>
          <a:ext cx="2414016" cy="230452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Flexible licensing</a:t>
          </a:r>
        </a:p>
      </dsp:txBody>
      <dsp:txXfrm>
        <a:off x="112498" y="112555"/>
        <a:ext cx="2189020" cy="2079533"/>
      </dsp:txXfrm>
    </dsp:sp>
    <dsp:sp modelId="{84F9AC02-DB7D-2B43-A65E-C52D2A73B0EF}">
      <dsp:nvSpPr>
        <dsp:cNvPr id="0" name=""/>
        <dsp:cNvSpPr/>
      </dsp:nvSpPr>
      <dsp:spPr>
        <a:xfrm rot="5400000">
          <a:off x="3637996" y="1426285"/>
          <a:ext cx="1843623" cy="429158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License overused</a:t>
          </a:r>
        </a:p>
        <a:p>
          <a:pPr marL="285750" lvl="1" indent="-285750" algn="l" defTabSz="1600200">
            <a:lnSpc>
              <a:spcPct val="90000"/>
            </a:lnSpc>
            <a:spcBef>
              <a:spcPct val="0"/>
            </a:spcBef>
            <a:spcAft>
              <a:spcPct val="15000"/>
            </a:spcAft>
            <a:buChar char="•"/>
          </a:pPr>
          <a:r>
            <a:rPr lang="en-US" sz="3600" kern="1200" dirty="0"/>
            <a:t>How to prevent?</a:t>
          </a:r>
        </a:p>
      </dsp:txBody>
      <dsp:txXfrm rot="-5400000">
        <a:off x="2414016" y="2740263"/>
        <a:ext cx="4201586" cy="1663627"/>
      </dsp:txXfrm>
    </dsp:sp>
    <dsp:sp modelId="{4F65EF8F-8568-944D-9370-539D3B8AB2A7}">
      <dsp:nvSpPr>
        <dsp:cNvPr id="0" name=""/>
        <dsp:cNvSpPr/>
      </dsp:nvSpPr>
      <dsp:spPr>
        <a:xfrm>
          <a:off x="0" y="2419813"/>
          <a:ext cx="2414016" cy="230452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Maximum licenses</a:t>
          </a:r>
        </a:p>
      </dsp:txBody>
      <dsp:txXfrm>
        <a:off x="112498" y="2532311"/>
        <a:ext cx="2189020" cy="207953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Page</a:t>
          </a:r>
        </a:p>
        <a:p>
          <a:pPr marL="0" lvl="0" indent="0" algn="ctr" defTabSz="1200150">
            <a:lnSpc>
              <a:spcPct val="90000"/>
            </a:lnSpc>
            <a:spcBef>
              <a:spcPct val="0"/>
            </a:spcBef>
            <a:spcAft>
              <a:spcPct val="35000"/>
            </a:spcAft>
            <a:buNone/>
          </a:pPr>
          <a:r>
            <a:rPr lang="en-US" sz="2700" kern="1200" dirty="0"/>
            <a:t>28</a:t>
          </a:r>
        </a:p>
      </dsp:txBody>
      <dsp:txXfrm>
        <a:off x="436926" y="196974"/>
        <a:ext cx="949190" cy="94919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422399" y="37"/>
          <a:ext cx="1600200" cy="151394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CA" sz="1900" kern="1200" dirty="0"/>
            <a:t>Secure your password</a:t>
          </a:r>
        </a:p>
      </dsp:txBody>
      <dsp:txXfrm>
        <a:off x="1496304" y="73942"/>
        <a:ext cx="1452390" cy="1366134"/>
      </dsp:txXfrm>
    </dsp:sp>
    <dsp:sp modelId="{64DA235F-5C58-0240-8B02-6F606EB39216}">
      <dsp:nvSpPr>
        <dsp:cNvPr id="0" name=""/>
        <dsp:cNvSpPr/>
      </dsp:nvSpPr>
      <dsp:spPr>
        <a:xfrm>
          <a:off x="1422399" y="1589679"/>
          <a:ext cx="1600200" cy="151394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CA" sz="1900" kern="1200" dirty="0"/>
            <a:t>Tech support may not be able to restore it</a:t>
          </a:r>
        </a:p>
      </dsp:txBody>
      <dsp:txXfrm>
        <a:off x="1496304" y="1663584"/>
        <a:ext cx="1452390" cy="136613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31</a:t>
          </a:r>
        </a:p>
      </dsp:txBody>
      <dsp:txXfrm>
        <a:off x="436926" y="196974"/>
        <a:ext cx="949190" cy="94919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31</a:t>
          </a:r>
        </a:p>
      </dsp:txBody>
      <dsp:txXfrm>
        <a:off x="436926" y="196974"/>
        <a:ext cx="949190" cy="94919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422399" y="37"/>
          <a:ext cx="1600200" cy="151394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CA" sz="1600" kern="1200" dirty="0"/>
            <a:t>Options Administration</a:t>
          </a:r>
        </a:p>
      </dsp:txBody>
      <dsp:txXfrm>
        <a:off x="1496304" y="73942"/>
        <a:ext cx="1452390" cy="1366134"/>
      </dsp:txXfrm>
    </dsp:sp>
    <dsp:sp modelId="{64DA235F-5C58-0240-8B02-6F606EB39216}">
      <dsp:nvSpPr>
        <dsp:cNvPr id="0" name=""/>
        <dsp:cNvSpPr/>
      </dsp:nvSpPr>
      <dsp:spPr>
        <a:xfrm>
          <a:off x="1422399" y="1589679"/>
          <a:ext cx="1600200" cy="151394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CA" sz="1600" kern="1200" dirty="0"/>
            <a:t>Save your settings</a:t>
          </a:r>
        </a:p>
      </dsp:txBody>
      <dsp:txXfrm>
        <a:off x="1496304" y="1663584"/>
        <a:ext cx="1452390" cy="13661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15</a:t>
          </a:r>
        </a:p>
      </dsp:txBody>
      <dsp:txXfrm>
        <a:off x="388345" y="204984"/>
        <a:ext cx="988609" cy="9886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68116" y="621"/>
          <a:ext cx="3199156" cy="319915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kern="1200" dirty="0"/>
            <a:t>efile settings</a:t>
          </a:r>
        </a:p>
      </dsp:txBody>
      <dsp:txXfrm>
        <a:off x="736622" y="469127"/>
        <a:ext cx="2262144" cy="22621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14</a:t>
          </a:r>
        </a:p>
      </dsp:txBody>
      <dsp:txXfrm>
        <a:off x="388345" y="204984"/>
        <a:ext cx="988609" cy="9886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82496" y="1792"/>
          <a:ext cx="1892808" cy="8621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CA" sz="2500" kern="1200" dirty="0"/>
            <a:t>File Location</a:t>
          </a:r>
        </a:p>
      </dsp:txBody>
      <dsp:txXfrm>
        <a:off x="1724581" y="43877"/>
        <a:ext cx="1808638" cy="777954"/>
      </dsp:txXfrm>
    </dsp:sp>
    <dsp:sp modelId="{64DA235F-5C58-0240-8B02-6F606EB39216}">
      <dsp:nvSpPr>
        <dsp:cNvPr id="0" name=""/>
        <dsp:cNvSpPr/>
      </dsp:nvSpPr>
      <dsp:spPr>
        <a:xfrm>
          <a:off x="1682496" y="907022"/>
          <a:ext cx="1892808" cy="8621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CA" sz="2500" kern="1200" dirty="0"/>
            <a:t>Multiple Files</a:t>
          </a:r>
        </a:p>
      </dsp:txBody>
      <dsp:txXfrm>
        <a:off x="1724581" y="949107"/>
        <a:ext cx="1808638" cy="777954"/>
      </dsp:txXfrm>
    </dsp:sp>
    <dsp:sp modelId="{3BFCD27B-6D41-194D-99B3-49A7CFDADFEF}">
      <dsp:nvSpPr>
        <dsp:cNvPr id="0" name=""/>
        <dsp:cNvSpPr/>
      </dsp:nvSpPr>
      <dsp:spPr>
        <a:xfrm>
          <a:off x="1682496" y="1812253"/>
          <a:ext cx="1892808" cy="8621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CA" sz="2500" kern="1200" dirty="0"/>
            <a:t>Recently used files</a:t>
          </a:r>
        </a:p>
      </dsp:txBody>
      <dsp:txXfrm>
        <a:off x="1724581" y="1854338"/>
        <a:ext cx="1808638" cy="777954"/>
      </dsp:txXfrm>
    </dsp:sp>
    <dsp:sp modelId="{D97CBE27-84DA-864A-A5EC-49F36B0268F7}">
      <dsp:nvSpPr>
        <dsp:cNvPr id="0" name=""/>
        <dsp:cNvSpPr/>
      </dsp:nvSpPr>
      <dsp:spPr>
        <a:xfrm>
          <a:off x="1682496" y="2717483"/>
          <a:ext cx="1892808" cy="86212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CA" sz="2500" kern="1200" dirty="0"/>
            <a:t>File lock</a:t>
          </a:r>
        </a:p>
      </dsp:txBody>
      <dsp:txXfrm>
        <a:off x="1724581" y="2759568"/>
        <a:ext cx="1808638" cy="7779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183598" y="237"/>
          <a:ext cx="1398103" cy="1398103"/>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page 15</a:t>
          </a:r>
        </a:p>
      </dsp:txBody>
      <dsp:txXfrm>
        <a:off x="388345" y="204984"/>
        <a:ext cx="988609" cy="9886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68116" y="621"/>
          <a:ext cx="3199156" cy="319915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CA" sz="4400" kern="1200" dirty="0"/>
            <a:t>file preparer</a:t>
          </a:r>
          <a:endParaRPr lang="en-US" sz="4400" kern="1200" dirty="0"/>
        </a:p>
      </dsp:txBody>
      <dsp:txXfrm>
        <a:off x="736622" y="469127"/>
        <a:ext cx="2262144" cy="22621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3969AFCD-3589-4BCD-B1CD-5D68B5A45A62}" type="datetimeFigureOut">
              <a:rPr lang="en-CA" smtClean="0"/>
              <a:t>2019-11-20</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B55A2A7-17EB-4531-ACA7-9942674A0C82}" type="slidenum">
              <a:rPr lang="en-CA" smtClean="0"/>
              <a:t>‹#›</a:t>
            </a:fld>
            <a:endParaRPr lang="en-CA"/>
          </a:p>
        </p:txBody>
      </p:sp>
    </p:spTree>
    <p:extLst>
      <p:ext uri="{BB962C8B-B14F-4D97-AF65-F5344CB8AC3E}">
        <p14:creationId xmlns:p14="http://schemas.microsoft.com/office/powerpoint/2010/main" val="314361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4851" tIns="47425" rIns="94851" bIns="47425" rtlCol="0"/>
          <a:lstStyle>
            <a:lvl1pPr algn="r">
              <a:defRPr sz="1200"/>
            </a:lvl1pPr>
          </a:lstStyle>
          <a:p>
            <a:fld id="{C9078E22-508E-460D-B418-3C5F4B0802A2}" type="datetimeFigureOut">
              <a:rPr lang="en-US" smtClean="0"/>
              <a:t>11/20/19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4851" tIns="47425" rIns="94851" bIns="47425" rtlCol="0" anchor="b"/>
          <a:lstStyle>
            <a:lvl1pPr algn="r">
              <a:defRPr sz="1200"/>
            </a:lvl1pPr>
          </a:lstStyle>
          <a:p>
            <a:fld id="{6B19A31D-4D4F-47CE-9926-B2771FC72306}" type="slidenum">
              <a:rPr lang="en-US" smtClean="0"/>
              <a:t>‹#›</a:t>
            </a:fld>
            <a:endParaRPr lang="en-US"/>
          </a:p>
        </p:txBody>
      </p:sp>
    </p:spTree>
    <p:extLst>
      <p:ext uri="{BB962C8B-B14F-4D97-AF65-F5344CB8AC3E}">
        <p14:creationId xmlns:p14="http://schemas.microsoft.com/office/powerpoint/2010/main" val="190116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3</a:t>
            </a:fld>
            <a:endParaRPr lang="en-US"/>
          </a:p>
        </p:txBody>
      </p:sp>
    </p:spTree>
    <p:extLst>
      <p:ext uri="{BB962C8B-B14F-4D97-AF65-F5344CB8AC3E}">
        <p14:creationId xmlns:p14="http://schemas.microsoft.com/office/powerpoint/2010/main" val="9659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Describe the Edit tab on Page 18</a:t>
            </a:r>
          </a:p>
          <a:p>
            <a:endParaRPr lang="en-US" baseline="0" dirty="0"/>
          </a:p>
          <a:p>
            <a:r>
              <a:rPr lang="en-US" baseline="0" dirty="0"/>
              <a:t>Mention how you can set up options such as: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Manually override a calculated value on the tab return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Use the Ditto key to quickly copy and paste the same information in adjacent fields Allow data to be dragged and dropped from one field to the next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Ensure that every Social Insurance Number entered in ProFile is valid Double-click on a field in a tax return to jump to a related field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Right-click to enable Cut, Copy and Paste </a:t>
            </a:r>
            <a:endParaRPr lang="en-US"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12</a:t>
            </a:fld>
            <a:endParaRPr lang="en-US"/>
          </a:p>
        </p:txBody>
      </p:sp>
    </p:spTree>
    <p:extLst>
      <p:ext uri="{BB962C8B-B14F-4D97-AF65-F5344CB8AC3E}">
        <p14:creationId xmlns:p14="http://schemas.microsoft.com/office/powerpoint/2010/main" val="1347743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 the display tab on page 18 and emphasize</a:t>
            </a:r>
          </a:p>
          <a:p>
            <a:endParaRPr lang="en-US" baseline="0" dirty="0"/>
          </a:p>
          <a:p>
            <a:r>
              <a:rPr lang="en-US" sz="1200" kern="1200" dirty="0">
                <a:solidFill>
                  <a:schemeClr val="tx1"/>
                </a:solidFill>
                <a:effectLst/>
                <a:latin typeface="+mn-lt"/>
                <a:ea typeface="+mn-ea"/>
                <a:cs typeface="+mn-cs"/>
              </a:rPr>
              <a:t>Enable on-screen page breaks </a:t>
            </a:r>
          </a:p>
          <a:p>
            <a:r>
              <a:rPr lang="en-US" sz="1200" kern="1200" dirty="0">
                <a:solidFill>
                  <a:schemeClr val="tx1"/>
                </a:solidFill>
                <a:effectLst/>
                <a:latin typeface="+mn-lt"/>
                <a:ea typeface="+mn-ea"/>
                <a:cs typeface="+mn-cs"/>
              </a:rPr>
              <a:t>Use brackets for negative numbers </a:t>
            </a:r>
          </a:p>
          <a:p>
            <a:r>
              <a:rPr lang="en-US" sz="1200" kern="1200" dirty="0">
                <a:solidFill>
                  <a:schemeClr val="tx1"/>
                </a:solidFill>
                <a:effectLst/>
                <a:latin typeface="+mn-lt"/>
                <a:ea typeface="+mn-ea"/>
                <a:cs typeface="+mn-cs"/>
              </a:rPr>
              <a:t>Display zeroes for all NIL values </a:t>
            </a:r>
          </a:p>
          <a:p>
            <a:r>
              <a:rPr lang="en-US" sz="1200" kern="1200" dirty="0">
                <a:solidFill>
                  <a:schemeClr val="tx1"/>
                </a:solidFill>
                <a:effectLst/>
                <a:latin typeface="+mn-lt"/>
                <a:ea typeface="+mn-ea"/>
                <a:cs typeface="+mn-cs"/>
              </a:rPr>
              <a:t>Automatically zoom the displayed tax file to full screen width</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13</a:t>
            </a:fld>
            <a:endParaRPr lang="en-US"/>
          </a:p>
        </p:txBody>
      </p:sp>
    </p:spTree>
    <p:extLst>
      <p:ext uri="{BB962C8B-B14F-4D97-AF65-F5344CB8AC3E}">
        <p14:creationId xmlns:p14="http://schemas.microsoft.com/office/powerpoint/2010/main" val="207892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 the Systems tab on </a:t>
            </a:r>
            <a:r>
              <a:rPr lang="en-US" baseline="0" dirty="0" err="1"/>
              <a:t>Pg</a:t>
            </a:r>
            <a:r>
              <a:rPr lang="en-US" baseline="0" dirty="0"/>
              <a:t> 19</a:t>
            </a:r>
          </a:p>
          <a:p>
            <a:endParaRPr lang="en-US" baseline="0" dirty="0"/>
          </a:p>
          <a:p>
            <a:r>
              <a:rPr lang="en-US" baseline="0" dirty="0"/>
              <a:t>Describe how you can </a:t>
            </a:r>
            <a:r>
              <a:rPr lang="en-US" sz="1200" kern="1200" dirty="0">
                <a:solidFill>
                  <a:schemeClr val="tx1"/>
                </a:solidFill>
                <a:effectLst/>
                <a:latin typeface="+mn-lt"/>
                <a:ea typeface="+mn-ea"/>
                <a:cs typeface="+mn-cs"/>
              </a:rPr>
              <a:t>establish the frequency in which ProFile checks for updates and you can also indicate whether you want ProFile to notify you before downloading and installing an update. Form the System tab, you can also: </a:t>
            </a:r>
            <a:endParaRPr lang="en-US" dirty="0"/>
          </a:p>
          <a:p>
            <a:r>
              <a:rPr lang="en-US" sz="1200" kern="1200" dirty="0">
                <a:solidFill>
                  <a:schemeClr val="tx1"/>
                </a:solidFill>
                <a:effectLst/>
                <a:latin typeface="+mn-lt"/>
                <a:ea typeface="+mn-ea"/>
                <a:cs typeface="+mn-cs"/>
              </a:rPr>
              <a:t>Enable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forum-like Live Community </a:t>
            </a:r>
          </a:p>
          <a:p>
            <a:r>
              <a:rPr lang="en-US" sz="1200" kern="1200" dirty="0">
                <a:solidFill>
                  <a:schemeClr val="tx1"/>
                </a:solidFill>
                <a:effectLst/>
                <a:latin typeface="+mn-lt"/>
                <a:ea typeface="+mn-ea"/>
                <a:cs typeface="+mn-cs"/>
              </a:rPr>
              <a:t>Enable or disable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online features </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14</a:t>
            </a:fld>
            <a:endParaRPr lang="en-US"/>
          </a:p>
        </p:txBody>
      </p:sp>
    </p:spTree>
    <p:extLst>
      <p:ext uri="{BB962C8B-B14F-4D97-AF65-F5344CB8AC3E}">
        <p14:creationId xmlns:p14="http://schemas.microsoft.com/office/powerpoint/2010/main" val="903594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 the PDF tab on </a:t>
            </a:r>
            <a:r>
              <a:rPr lang="en-US" baseline="0" dirty="0" err="1"/>
              <a:t>Pg</a:t>
            </a:r>
            <a:r>
              <a:rPr lang="en-US" baseline="0" dirty="0"/>
              <a:t> 20</a:t>
            </a:r>
          </a:p>
          <a:p>
            <a:endParaRPr lang="en-US" baseline="0" dirty="0"/>
          </a:p>
          <a:p>
            <a:r>
              <a:rPr lang="en-US" baseline="0" dirty="0"/>
              <a:t>Describe how you can </a:t>
            </a:r>
            <a:r>
              <a:rPr lang="en-US" sz="1200" kern="1200" dirty="0">
                <a:solidFill>
                  <a:schemeClr val="tx1"/>
                </a:solidFill>
                <a:effectLst/>
                <a:latin typeface="+mn-lt"/>
                <a:ea typeface="+mn-ea"/>
                <a:cs typeface="+mn-cs"/>
              </a:rPr>
              <a:t>set file-naming conventions, as well as file location and password protection for all your PDF tax returns. </a:t>
            </a:r>
            <a:endParaRPr lang="en-US"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15</a:t>
            </a:fld>
            <a:endParaRPr lang="en-US"/>
          </a:p>
        </p:txBody>
      </p:sp>
    </p:spTree>
    <p:extLst>
      <p:ext uri="{BB962C8B-B14F-4D97-AF65-F5344CB8AC3E}">
        <p14:creationId xmlns:p14="http://schemas.microsoft.com/office/powerpoint/2010/main" val="2068924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Mention how Module options differ from Environment options in that they are year and module-specific, thereby giving you a granular level of control over each type of tax return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Module options let you fine-tune the way ProFile works with each individual tax year and module (T1, T2, T3 and FX). This granular level of detail lets you determine the tax settings that ProFile will choose on new files, and on files you are carrying forward from a previous year. In this window, you can also establish your language preference, and you can set variance thresholds for comparing a client’s current and previous year’s tax file. </a:t>
            </a:r>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16</a:t>
            </a:fld>
            <a:endParaRPr lang="en-US"/>
          </a:p>
        </p:txBody>
      </p:sp>
    </p:spTree>
    <p:extLst>
      <p:ext uri="{BB962C8B-B14F-4D97-AF65-F5344CB8AC3E}">
        <p14:creationId xmlns:p14="http://schemas.microsoft.com/office/powerpoint/2010/main" val="1373962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Refer to Page</a:t>
            </a:r>
            <a:r>
              <a:rPr lang="en-US" sz="1200" kern="1200" baseline="0" dirty="0">
                <a:solidFill>
                  <a:schemeClr val="tx1"/>
                </a:solidFill>
                <a:effectLst/>
                <a:latin typeface="+mn-lt"/>
                <a:ea typeface="+mn-ea"/>
                <a:cs typeface="+mn-cs"/>
              </a:rPr>
              <a:t> 20 and mention how you can s</a:t>
            </a:r>
            <a:r>
              <a:rPr lang="en-US" sz="1200" kern="1200" dirty="0">
                <a:solidFill>
                  <a:schemeClr val="tx1"/>
                </a:solidFill>
                <a:effectLst/>
                <a:latin typeface="+mn-lt"/>
                <a:ea typeface="+mn-ea"/>
                <a:cs typeface="+mn-cs"/>
              </a:rPr>
              <a:t>croll down this window to set defaults for new and carried-forward file. These defaults include RC 59 and T1013 authorization levels, pre and post-assessment review settings, and slip descriptions for carried-forward files. In this window, you can also: </a:t>
            </a:r>
          </a:p>
          <a:p>
            <a:endParaRPr lang="en-US" dirty="0"/>
          </a:p>
          <a:p>
            <a:r>
              <a:rPr lang="en-US" sz="1200" kern="1200" dirty="0">
                <a:solidFill>
                  <a:schemeClr val="tx1"/>
                </a:solidFill>
                <a:effectLst/>
                <a:latin typeface="+mn-lt"/>
                <a:ea typeface="+mn-ea"/>
                <a:cs typeface="+mn-cs"/>
              </a:rPr>
              <a:t>Carry forward Elections Canada and foreign property questions, and T1DD information </a:t>
            </a:r>
          </a:p>
          <a:p>
            <a:r>
              <a:rPr lang="en-US" sz="1200" kern="1200" dirty="0">
                <a:solidFill>
                  <a:schemeClr val="tx1"/>
                </a:solidFill>
                <a:effectLst/>
                <a:latin typeface="+mn-lt"/>
                <a:ea typeface="+mn-ea"/>
                <a:cs typeface="+mn-cs"/>
              </a:rPr>
              <a:t>Set defaults for language of correspondence and preparer information </a:t>
            </a:r>
          </a:p>
          <a:p>
            <a:r>
              <a:rPr lang="en-US" sz="1200" kern="1200" dirty="0">
                <a:solidFill>
                  <a:schemeClr val="tx1"/>
                </a:solidFill>
                <a:effectLst/>
                <a:latin typeface="+mn-lt"/>
                <a:ea typeface="+mn-ea"/>
                <a:cs typeface="+mn-cs"/>
              </a:rPr>
              <a:t>Set client letter and invoice defaults </a:t>
            </a:r>
          </a:p>
          <a:p>
            <a:r>
              <a:rPr lang="en-US" sz="1200" kern="1200" dirty="0">
                <a:solidFill>
                  <a:schemeClr val="tx1"/>
                </a:solidFill>
                <a:effectLst/>
                <a:latin typeface="+mn-lt"/>
                <a:ea typeface="+mn-ea"/>
                <a:cs typeface="+mn-cs"/>
              </a:rPr>
              <a:t>Establish naming conventions for your tax files </a:t>
            </a:r>
          </a:p>
          <a:p>
            <a:r>
              <a:rPr lang="en-US" sz="1200" kern="1200" dirty="0">
                <a:solidFill>
                  <a:schemeClr val="tx1"/>
                </a:solidFill>
                <a:effectLst/>
                <a:latin typeface="+mn-lt"/>
                <a:ea typeface="+mn-ea"/>
                <a:cs typeface="+mn-cs"/>
              </a:rPr>
              <a:t>Choose form </a:t>
            </a:r>
            <a:r>
              <a:rPr lang="en-US" sz="1200" kern="1200" dirty="0" err="1">
                <a:solidFill>
                  <a:schemeClr val="tx1"/>
                </a:solidFill>
                <a:effectLst/>
                <a:latin typeface="+mn-lt"/>
                <a:ea typeface="+mn-ea"/>
                <a:cs typeface="+mn-cs"/>
              </a:rPr>
              <a:t>colours</a:t>
            </a:r>
            <a:r>
              <a:rPr lang="en-US" sz="1200" kern="1200" dirty="0">
                <a:solidFill>
                  <a:schemeClr val="tx1"/>
                </a:solidFill>
                <a:effectLst/>
                <a:latin typeface="+mn-lt"/>
                <a:ea typeface="+mn-ea"/>
                <a:cs typeface="+mn-cs"/>
              </a:rPr>
              <a:t> for client and spouse tax returns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17</a:t>
            </a:fld>
            <a:endParaRPr lang="en-US"/>
          </a:p>
        </p:txBody>
      </p:sp>
    </p:spTree>
    <p:extLst>
      <p:ext uri="{BB962C8B-B14F-4D97-AF65-F5344CB8AC3E}">
        <p14:creationId xmlns:p14="http://schemas.microsoft.com/office/powerpoint/2010/main" val="158370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Data Locking</a:t>
            </a:r>
            <a:r>
              <a:rPr lang="en-US" sz="1200" kern="1200" dirty="0">
                <a:solidFill>
                  <a:schemeClr val="tx1"/>
                </a:solidFill>
                <a:effectLst/>
                <a:latin typeface="+mn-lt"/>
                <a:ea typeface="+mn-ea"/>
                <a:cs typeface="+mn-cs"/>
              </a:rPr>
              <a:t> tab on Page 22 lets you enable a warning that prevents you from accidentally creating a tax file. You can also lock a file—and prevent additional data entry—once the Client and EFILE status that you indicate in this window is selected on a tax file. For example, if you click the </a:t>
            </a:r>
            <a:r>
              <a:rPr lang="en-US" sz="1200" i="1" kern="1200" dirty="0">
                <a:solidFill>
                  <a:schemeClr val="tx1"/>
                </a:solidFill>
                <a:effectLst/>
                <a:latin typeface="+mn-lt"/>
                <a:ea typeface="+mn-ea"/>
                <a:cs typeface="+mn-cs"/>
              </a:rPr>
              <a:t>Completed </a:t>
            </a:r>
            <a:r>
              <a:rPr lang="en-US" sz="1200" kern="1200" dirty="0">
                <a:solidFill>
                  <a:schemeClr val="tx1"/>
                </a:solidFill>
                <a:effectLst/>
                <a:latin typeface="+mn-lt"/>
                <a:ea typeface="+mn-ea"/>
                <a:cs typeface="+mn-cs"/>
              </a:rPr>
              <a:t>checkbox in the Client Status column, then ProFile will lock a tax file once a tax preparer indicates that the tax file has been completed.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refer to page 22 and describe</a:t>
            </a:r>
            <a:r>
              <a:rPr lang="en-US" sz="1200" kern="1200" baseline="0" dirty="0">
                <a:solidFill>
                  <a:schemeClr val="tx1"/>
                </a:solidFill>
                <a:effectLst/>
                <a:latin typeface="+mn-lt"/>
                <a:ea typeface="+mn-ea"/>
                <a:cs typeface="+mn-cs"/>
              </a:rPr>
              <a:t> how to set a file’s Client Status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set a file’s Client Status, open a tax file and then go to </a:t>
            </a:r>
            <a:r>
              <a:rPr lang="en-US" sz="1200" i="1" kern="1200" dirty="0">
                <a:solidFill>
                  <a:schemeClr val="tx1"/>
                </a:solidFill>
                <a:effectLst/>
                <a:latin typeface="+mn-lt"/>
                <a:ea typeface="+mn-ea"/>
                <a:cs typeface="+mn-cs"/>
              </a:rPr>
              <a:t>File &gt; Properties.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the </a:t>
            </a:r>
            <a:r>
              <a:rPr lang="en-US" sz="1200" i="1" kern="1200" dirty="0">
                <a:solidFill>
                  <a:schemeClr val="tx1"/>
                </a:solidFill>
                <a:effectLst/>
                <a:latin typeface="+mn-lt"/>
                <a:ea typeface="+mn-ea"/>
                <a:cs typeface="+mn-cs"/>
              </a:rPr>
              <a:t>Client Status </a:t>
            </a:r>
            <a:r>
              <a:rPr lang="en-US" sz="1200" kern="1200" dirty="0">
                <a:solidFill>
                  <a:schemeClr val="tx1"/>
                </a:solidFill>
                <a:effectLst/>
                <a:latin typeface="+mn-lt"/>
                <a:ea typeface="+mn-ea"/>
                <a:cs typeface="+mn-cs"/>
              </a:rPr>
              <a:t>dropdown and select the desired status </a:t>
            </a:r>
          </a:p>
          <a:p>
            <a:r>
              <a:rPr lang="en-US" sz="1200" kern="1200" dirty="0">
                <a:solidFill>
                  <a:schemeClr val="tx1"/>
                </a:solidFill>
                <a:effectLst/>
                <a:latin typeface="+mn-lt"/>
                <a:ea typeface="+mn-ea"/>
                <a:cs typeface="+mn-cs"/>
              </a:rPr>
              <a:t>Note the checkbox, to the right of the Client Status dropdown, that lets you toggle file locking on and off </a:t>
            </a:r>
          </a:p>
          <a:p>
            <a:endParaRPr lang="en-US" dirty="0">
              <a:effectLst/>
            </a:endParaRP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18</a:t>
            </a:fld>
            <a:endParaRPr lang="en-US"/>
          </a:p>
        </p:txBody>
      </p:sp>
    </p:spTree>
    <p:extLst>
      <p:ext uri="{BB962C8B-B14F-4D97-AF65-F5344CB8AC3E}">
        <p14:creationId xmlns:p14="http://schemas.microsoft.com/office/powerpoint/2010/main" val="428328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Refer</a:t>
            </a:r>
            <a:r>
              <a:rPr lang="en-US" sz="1200" kern="1200" baseline="0" dirty="0">
                <a:solidFill>
                  <a:schemeClr val="tx1"/>
                </a:solidFill>
                <a:effectLst/>
                <a:latin typeface="+mn-lt"/>
                <a:ea typeface="+mn-ea"/>
                <a:cs typeface="+mn-cs"/>
              </a:rPr>
              <a:t> to Page 23 and mention how you m</a:t>
            </a:r>
            <a:r>
              <a:rPr lang="en-US" sz="1200" kern="1200" dirty="0">
                <a:solidFill>
                  <a:schemeClr val="tx1"/>
                </a:solidFill>
                <a:effectLst/>
                <a:latin typeface="+mn-lt"/>
                <a:ea typeface="+mn-ea"/>
                <a:cs typeface="+mn-cs"/>
              </a:rPr>
              <a:t>ay want to add a standard business disclaimer to your tax files to alert readers as to your involvement with the information contained therein. ProFile lets you set two different disclaimers. </a:t>
            </a:r>
            <a:endParaRPr lang="en-US" dirty="0"/>
          </a:p>
          <a:p>
            <a:r>
              <a:rPr lang="en-US" sz="1200" kern="1200" dirty="0">
                <a:solidFill>
                  <a:schemeClr val="tx1"/>
                </a:solidFill>
                <a:effectLst/>
                <a:latin typeface="+mn-lt"/>
                <a:ea typeface="+mn-ea"/>
                <a:cs typeface="+mn-cs"/>
              </a:rPr>
              <a:t>A general disclaimer, which will appear on the last page of the tax jacket, for the tax return as a whole </a:t>
            </a:r>
          </a:p>
          <a:p>
            <a:r>
              <a:rPr lang="en-US" sz="1200" kern="1200" dirty="0">
                <a:solidFill>
                  <a:schemeClr val="tx1"/>
                </a:solidFill>
                <a:effectLst/>
                <a:latin typeface="+mn-lt"/>
                <a:ea typeface="+mn-ea"/>
                <a:cs typeface="+mn-cs"/>
              </a:rPr>
              <a:t>A business disclaimer that will appear on business-type forms such as the T2125 schedule for self- </a:t>
            </a:r>
          </a:p>
          <a:p>
            <a:r>
              <a:rPr lang="en-US" sz="1200" kern="1200" dirty="0">
                <a:solidFill>
                  <a:schemeClr val="tx1"/>
                </a:solidFill>
                <a:effectLst/>
                <a:latin typeface="+mn-lt"/>
                <a:ea typeface="+mn-ea"/>
                <a:cs typeface="+mn-cs"/>
              </a:rPr>
              <a:t>employed individuals </a:t>
            </a:r>
          </a:p>
        </p:txBody>
      </p:sp>
      <p:sp>
        <p:nvSpPr>
          <p:cNvPr id="4" name="Slide Number Placeholder 3"/>
          <p:cNvSpPr>
            <a:spLocks noGrp="1"/>
          </p:cNvSpPr>
          <p:nvPr>
            <p:ph type="sldNum" sz="quarter" idx="10"/>
          </p:nvPr>
        </p:nvSpPr>
        <p:spPr/>
        <p:txBody>
          <a:bodyPr/>
          <a:lstStyle/>
          <a:p>
            <a:fld id="{6B19A31D-4D4F-47CE-9926-B2771FC72306}" type="slidenum">
              <a:rPr lang="en-US" smtClean="0"/>
              <a:t>19</a:t>
            </a:fld>
            <a:endParaRPr lang="en-US"/>
          </a:p>
        </p:txBody>
      </p:sp>
    </p:spTree>
    <p:extLst>
      <p:ext uri="{BB962C8B-B14F-4D97-AF65-F5344CB8AC3E}">
        <p14:creationId xmlns:p14="http://schemas.microsoft.com/office/powerpoint/2010/main" val="1072944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 to Pager 24 and discuss how ProFile includes pre-formatted letters that you can print as part of your client’s T1 package. See</a:t>
            </a:r>
            <a:r>
              <a:rPr lang="en-US" sz="1200" kern="1200" baseline="0" dirty="0">
                <a:solidFill>
                  <a:schemeClr val="tx1"/>
                </a:solidFill>
                <a:effectLst/>
                <a:latin typeface="+mn-lt"/>
                <a:ea typeface="+mn-ea"/>
                <a:cs typeface="+mn-cs"/>
              </a:rPr>
              <a:t> Page 26 for a  screenshot of a client letter</a:t>
            </a:r>
            <a:endParaRPr lang="en-US" dirty="0">
              <a:effectLst/>
            </a:endParaRPr>
          </a:p>
          <a:p>
            <a:endParaRPr lang="en-US" baseline="0" dirty="0"/>
          </a:p>
          <a:p>
            <a:r>
              <a:rPr lang="en-US" sz="1200" kern="1200" dirty="0">
                <a:solidFill>
                  <a:schemeClr val="tx1"/>
                </a:solidFill>
                <a:effectLst/>
                <a:latin typeface="+mn-lt"/>
                <a:ea typeface="+mn-ea"/>
                <a:cs typeface="+mn-cs"/>
              </a:rPr>
              <a:t>Also</a:t>
            </a:r>
            <a:r>
              <a:rPr lang="en-US" sz="1200" kern="1200" baseline="0" dirty="0">
                <a:solidFill>
                  <a:schemeClr val="tx1"/>
                </a:solidFill>
                <a:effectLst/>
                <a:latin typeface="+mn-lt"/>
                <a:ea typeface="+mn-ea"/>
                <a:cs typeface="+mn-cs"/>
              </a:rPr>
              <a:t> mention that a</a:t>
            </a:r>
            <a:r>
              <a:rPr lang="en-US" sz="1200" kern="1200" dirty="0">
                <a:solidFill>
                  <a:schemeClr val="tx1"/>
                </a:solidFill>
                <a:effectLst/>
                <a:latin typeface="+mn-lt"/>
                <a:ea typeface="+mn-ea"/>
                <a:cs typeface="+mn-cs"/>
              </a:rPr>
              <a:t>ll of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preformatted letters are saved in a templates subfolder within the </a:t>
            </a:r>
            <a:r>
              <a:rPr lang="en-US" sz="1200" i="1" kern="1200" dirty="0">
                <a:solidFill>
                  <a:schemeClr val="tx1"/>
                </a:solidFill>
                <a:effectLst/>
                <a:latin typeface="+mn-lt"/>
                <a:ea typeface="+mn-ea"/>
                <a:cs typeface="+mn-cs"/>
              </a:rPr>
              <a:t>My ProFile Data </a:t>
            </a:r>
            <a:r>
              <a:rPr lang="en-US" sz="1200" kern="1200" dirty="0">
                <a:solidFill>
                  <a:schemeClr val="tx1"/>
                </a:solidFill>
                <a:effectLst/>
                <a:latin typeface="+mn-lt"/>
                <a:ea typeface="+mn-ea"/>
                <a:cs typeface="+mn-cs"/>
              </a:rPr>
              <a:t>folder. To view and edit any template, follow these steps: </a:t>
            </a:r>
            <a:endParaRPr lang="en-US" dirty="0">
              <a:effectLst/>
            </a:endParaRPr>
          </a:p>
          <a:p>
            <a:pPr lvl="1"/>
            <a:r>
              <a:rPr lang="en-US" sz="1200" kern="1200" dirty="0">
                <a:solidFill>
                  <a:schemeClr val="tx1"/>
                </a:solidFill>
                <a:effectLst/>
                <a:latin typeface="+mn-lt"/>
                <a:ea typeface="+mn-ea"/>
                <a:cs typeface="+mn-cs"/>
              </a:rPr>
              <a:t>Click on </a:t>
            </a:r>
            <a:r>
              <a:rPr lang="en-US" sz="1200" i="1" kern="1200" dirty="0">
                <a:solidFill>
                  <a:schemeClr val="tx1"/>
                </a:solidFill>
                <a:effectLst/>
                <a:latin typeface="+mn-lt"/>
                <a:ea typeface="+mn-ea"/>
                <a:cs typeface="+mn-cs"/>
              </a:rPr>
              <a:t>Options&gt;Templates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Find and double-click the desired template, for example, </a:t>
            </a:r>
            <a:r>
              <a:rPr lang="en-US" sz="1200" i="1" kern="1200" dirty="0">
                <a:solidFill>
                  <a:schemeClr val="tx1"/>
                </a:solidFill>
                <a:effectLst/>
                <a:latin typeface="+mn-lt"/>
                <a:ea typeface="+mn-ea"/>
                <a:cs typeface="+mn-cs"/>
              </a:rPr>
              <a:t>Letter </a:t>
            </a:r>
            <a:endParaRPr lang="en-US" sz="1200" kern="1200" dirty="0">
              <a:solidFill>
                <a:schemeClr val="tx1"/>
              </a:solidFill>
              <a:effectLst/>
              <a:latin typeface="+mn-lt"/>
              <a:ea typeface="+mn-ea"/>
              <a:cs typeface="+mn-cs"/>
            </a:endParaRPr>
          </a:p>
          <a:p>
            <a:endParaRPr lang="en-US" baseline="0" dirty="0"/>
          </a:p>
          <a:p>
            <a:r>
              <a:rPr lang="en-US" baseline="0" dirty="0"/>
              <a:t>Describe the difference between black and blue font as mentioned on </a:t>
            </a:r>
            <a:r>
              <a:rPr lang="en-US" baseline="0" dirty="0" err="1"/>
              <a:t>Pg</a:t>
            </a:r>
            <a:r>
              <a:rPr lang="en-US" baseline="0" dirty="0"/>
              <a:t> 25</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20</a:t>
            </a:fld>
            <a:endParaRPr lang="en-US"/>
          </a:p>
        </p:txBody>
      </p:sp>
    </p:spTree>
    <p:extLst>
      <p:ext uri="{BB962C8B-B14F-4D97-AF65-F5344CB8AC3E}">
        <p14:creationId xmlns:p14="http://schemas.microsoft.com/office/powerpoint/2010/main" val="1284169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 that this is perhaps one of the most important settings, in that it will help you save a great deal of time when it comes to printing/disseminating your client returns</a:t>
            </a:r>
          </a:p>
          <a:p>
            <a:endParaRPr lang="en-US" baseline="0" dirty="0"/>
          </a:p>
          <a:p>
            <a:r>
              <a:rPr lang="en-US" baseline="0" dirty="0"/>
              <a:t>Go over this in detail - as spelled out </a:t>
            </a:r>
            <a:r>
              <a:rPr lang="en-US" baseline="0" dirty="0" err="1"/>
              <a:t>Pgs</a:t>
            </a:r>
            <a:r>
              <a:rPr lang="en-US" baseline="0" dirty="0"/>
              <a:t> 28</a:t>
            </a:r>
          </a:p>
          <a:p>
            <a:endParaRPr lang="en-US" baseline="0" dirty="0"/>
          </a:p>
          <a:p>
            <a:r>
              <a:rPr lang="en-CA" dirty="0"/>
              <a:t>Options&gt;Forms Selection</a:t>
            </a:r>
          </a:p>
          <a:p>
            <a:r>
              <a:rPr lang="en-CA" dirty="0"/>
              <a:t>EXPLAIN HOW TO DRAG FORMS UP OR DOWN (CLIENT LETTERS</a:t>
            </a:r>
            <a:r>
              <a:rPr lang="en-CA" baseline="0" dirty="0"/>
              <a:t> FOR EXAMPLE)</a:t>
            </a:r>
            <a:endParaRPr lang="en-CA" dirty="0"/>
          </a:p>
          <a:p>
            <a:r>
              <a:rPr lang="en-CA" dirty="0"/>
              <a:t>You can personalize</a:t>
            </a:r>
            <a:r>
              <a:rPr lang="en-CA" baseline="0" dirty="0"/>
              <a:t> the forms that you want to print for the client, your office, and CRA copies.</a:t>
            </a:r>
          </a:p>
          <a:p>
            <a:r>
              <a:rPr lang="en-CA" baseline="0" dirty="0"/>
              <a:t>You can also tell Profile to change the file status after printing a return.</a:t>
            </a:r>
          </a:p>
          <a:p>
            <a:r>
              <a:rPr lang="en-CA" baseline="0" dirty="0"/>
              <a:t>Note that you can add two extra print columns here as well, if you wish to print extra sets for whatever reason</a:t>
            </a:r>
          </a:p>
          <a:p>
            <a:endParaRPr lang="en-CA" baseline="0" dirty="0"/>
          </a:p>
          <a:p>
            <a:r>
              <a:rPr lang="en-CA" baseline="0" dirty="0"/>
              <a:t>Also mention how you can </a:t>
            </a:r>
            <a:r>
              <a:rPr lang="en-CA" sz="1200" kern="1200" dirty="0">
                <a:solidFill>
                  <a:schemeClr val="tx1"/>
                </a:solidFill>
                <a:effectLst/>
                <a:latin typeface="+mn-lt"/>
                <a:ea typeface="+mn-ea"/>
                <a:cs typeface="+mn-cs"/>
              </a:rPr>
              <a:t>configure your print settings: </a:t>
            </a:r>
            <a:endParaRPr lang="en-CA" dirty="0"/>
          </a:p>
          <a:p>
            <a:r>
              <a:rPr lang="en-CA" sz="1200" kern="1200" dirty="0">
                <a:solidFill>
                  <a:schemeClr val="tx1"/>
                </a:solidFill>
                <a:effectLst/>
                <a:latin typeface="+mn-lt"/>
                <a:ea typeface="+mn-ea"/>
                <a:cs typeface="+mn-cs"/>
              </a:rPr>
              <a:t>From the Options &gt; Form Selection menu, choose the module and tax year </a:t>
            </a:r>
          </a:p>
          <a:p>
            <a:r>
              <a:rPr lang="en-CA" sz="1200" kern="1200" dirty="0">
                <a:solidFill>
                  <a:schemeClr val="tx1"/>
                </a:solidFill>
                <a:effectLst/>
                <a:latin typeface="+mn-lt"/>
                <a:ea typeface="+mn-ea"/>
                <a:cs typeface="+mn-cs"/>
              </a:rPr>
              <a:t>Choose the print job for the type of the tax return you are preparing for your client—the most common </a:t>
            </a:r>
          </a:p>
          <a:p>
            <a:r>
              <a:rPr lang="en-CA" sz="1200" kern="1200" dirty="0">
                <a:solidFill>
                  <a:schemeClr val="tx1"/>
                </a:solidFill>
                <a:effectLst/>
                <a:latin typeface="+mn-lt"/>
                <a:ea typeface="+mn-ea"/>
                <a:cs typeface="+mn-cs"/>
              </a:rPr>
              <a:t>print job being T1 EFILE </a:t>
            </a:r>
          </a:p>
          <a:p>
            <a:r>
              <a:rPr lang="en-CA" sz="1200" kern="1200" dirty="0">
                <a:solidFill>
                  <a:schemeClr val="tx1"/>
                </a:solidFill>
                <a:effectLst/>
                <a:latin typeface="+mn-lt"/>
                <a:ea typeface="+mn-ea"/>
                <a:cs typeface="+mn-cs"/>
              </a:rPr>
              <a:t>After printing a return, ProFile lets you choose a default status. For example, once printed, you might </a:t>
            </a:r>
          </a:p>
          <a:p>
            <a:r>
              <a:rPr lang="en-CA" sz="1200" kern="1200" dirty="0">
                <a:solidFill>
                  <a:schemeClr val="tx1"/>
                </a:solidFill>
                <a:effectLst/>
                <a:latin typeface="+mn-lt"/>
                <a:ea typeface="+mn-ea"/>
                <a:cs typeface="+mn-cs"/>
              </a:rPr>
              <a:t>want to set the status of all tax returns to </a:t>
            </a:r>
            <a:r>
              <a:rPr lang="en-CA" sz="1200" i="1" kern="1200" dirty="0">
                <a:solidFill>
                  <a:schemeClr val="tx1"/>
                </a:solidFill>
                <a:effectLst/>
                <a:latin typeface="+mn-lt"/>
                <a:ea typeface="+mn-ea"/>
                <a:cs typeface="+mn-cs"/>
              </a:rPr>
              <a:t>Completed</a:t>
            </a:r>
            <a:r>
              <a:rPr lang="en-CA" sz="1200" kern="1200" dirty="0">
                <a:solidFill>
                  <a:schemeClr val="tx1"/>
                </a:solidFill>
                <a:effectLst/>
                <a:latin typeface="+mn-lt"/>
                <a:ea typeface="+mn-ea"/>
                <a:cs typeface="+mn-cs"/>
              </a:rPr>
              <a:t>. The window below displays the available types of file status</a:t>
            </a:r>
          </a:p>
          <a:p>
            <a:r>
              <a:rPr lang="en-CA" sz="1200" kern="1200" dirty="0">
                <a:solidFill>
                  <a:schemeClr val="tx1"/>
                </a:solidFill>
                <a:effectLst/>
                <a:latin typeface="+mn-lt"/>
                <a:ea typeface="+mn-ea"/>
                <a:cs typeface="+mn-cs"/>
              </a:rPr>
              <a:t>Under </a:t>
            </a:r>
            <a:r>
              <a:rPr lang="en-CA" sz="1200" i="1" kern="1200" dirty="0">
                <a:solidFill>
                  <a:schemeClr val="tx1"/>
                </a:solidFill>
                <a:effectLst/>
                <a:latin typeface="+mn-lt"/>
                <a:ea typeface="+mn-ea"/>
                <a:cs typeface="+mn-cs"/>
              </a:rPr>
              <a:t>Form Selection Details, </a:t>
            </a:r>
            <a:r>
              <a:rPr lang="en-CA" sz="1200" kern="1200" dirty="0">
                <a:solidFill>
                  <a:schemeClr val="tx1"/>
                </a:solidFill>
                <a:effectLst/>
                <a:latin typeface="+mn-lt"/>
                <a:ea typeface="+mn-ea"/>
                <a:cs typeface="+mn-cs"/>
              </a:rPr>
              <a:t>you can choose the specific print set you’d like to prepare. For example, for each tax return, you can choose to print a copy for your files, your clients and for CRA. It’s here that you can also determine options such as duplex printing or four forms per page. You can also set </a:t>
            </a:r>
          </a:p>
          <a:p>
            <a:r>
              <a:rPr lang="en-CA" sz="1200" kern="1200" dirty="0">
                <a:solidFill>
                  <a:schemeClr val="tx1"/>
                </a:solidFill>
                <a:effectLst/>
                <a:latin typeface="+mn-lt"/>
                <a:ea typeface="+mn-ea"/>
                <a:cs typeface="+mn-cs"/>
              </a:rPr>
              <a:t>your PDF options here. </a:t>
            </a:r>
          </a:p>
          <a:p>
            <a:r>
              <a:rPr lang="en-CA" sz="1200" kern="1200" dirty="0">
                <a:solidFill>
                  <a:schemeClr val="tx1"/>
                </a:solidFill>
                <a:effectLst/>
                <a:latin typeface="+mn-lt"/>
                <a:ea typeface="+mn-ea"/>
                <a:cs typeface="+mn-cs"/>
              </a:rPr>
              <a:t>You can rename the prints sets, or add more print sets as well. To do either, just type the desired form </a:t>
            </a:r>
          </a:p>
          <a:p>
            <a:r>
              <a:rPr lang="en-CA" sz="1200" kern="1200" dirty="0">
                <a:solidFill>
                  <a:schemeClr val="tx1"/>
                </a:solidFill>
                <a:effectLst/>
                <a:latin typeface="+mn-lt"/>
                <a:ea typeface="+mn-ea"/>
                <a:cs typeface="+mn-cs"/>
              </a:rPr>
              <a:t>names under Print Set Names </a:t>
            </a:r>
          </a:p>
          <a:p>
            <a:r>
              <a:rPr lang="en-CA" sz="1200" kern="1200" dirty="0">
                <a:solidFill>
                  <a:schemeClr val="tx1"/>
                </a:solidFill>
                <a:effectLst/>
                <a:latin typeface="+mn-lt"/>
                <a:ea typeface="+mn-ea"/>
                <a:cs typeface="+mn-cs"/>
              </a:rPr>
              <a:t>Scroll through the </a:t>
            </a:r>
            <a:r>
              <a:rPr lang="en-CA" sz="1200" i="1" kern="1200" dirty="0">
                <a:solidFill>
                  <a:schemeClr val="tx1"/>
                </a:solidFill>
                <a:effectLst/>
                <a:latin typeface="+mn-lt"/>
                <a:ea typeface="+mn-ea"/>
                <a:cs typeface="+mn-cs"/>
              </a:rPr>
              <a:t>Form </a:t>
            </a:r>
            <a:r>
              <a:rPr lang="en-CA" sz="1200" kern="1200" dirty="0">
                <a:solidFill>
                  <a:schemeClr val="tx1"/>
                </a:solidFill>
                <a:effectLst/>
                <a:latin typeface="+mn-lt"/>
                <a:ea typeface="+mn-ea"/>
                <a:cs typeface="+mn-cs"/>
              </a:rPr>
              <a:t>window to select (or deselect) the forms you would like to save or send to </a:t>
            </a:r>
          </a:p>
          <a:p>
            <a:r>
              <a:rPr lang="en-CA" sz="1200" kern="1200" dirty="0">
                <a:solidFill>
                  <a:schemeClr val="tx1"/>
                </a:solidFill>
                <a:effectLst/>
                <a:latin typeface="+mn-lt"/>
                <a:ea typeface="+mn-ea"/>
                <a:cs typeface="+mn-cs"/>
              </a:rPr>
              <a:t>your clients </a:t>
            </a:r>
          </a:p>
          <a:p>
            <a:r>
              <a:rPr lang="en-CA" sz="1200" kern="1200" dirty="0">
                <a:solidFill>
                  <a:schemeClr val="tx1"/>
                </a:solidFill>
                <a:effectLst/>
                <a:latin typeface="+mn-lt"/>
                <a:ea typeface="+mn-ea"/>
                <a:cs typeface="+mn-cs"/>
              </a:rPr>
              <a:t>Click </a:t>
            </a:r>
            <a:r>
              <a:rPr lang="en-CA" sz="1200" i="1" kern="1200" dirty="0">
                <a:solidFill>
                  <a:schemeClr val="tx1"/>
                </a:solidFill>
                <a:effectLst/>
                <a:latin typeface="+mn-lt"/>
                <a:ea typeface="+mn-ea"/>
                <a:cs typeface="+mn-cs"/>
              </a:rPr>
              <a:t>Carry-forward </a:t>
            </a:r>
            <a:r>
              <a:rPr lang="en-CA" sz="1200" kern="1200" dirty="0">
                <a:solidFill>
                  <a:schemeClr val="tx1"/>
                </a:solidFill>
                <a:effectLst/>
                <a:latin typeface="+mn-lt"/>
                <a:ea typeface="+mn-ea"/>
                <a:cs typeface="+mn-cs"/>
              </a:rPr>
              <a:t>to assign last year’s print settings to the current year </a:t>
            </a:r>
          </a:p>
        </p:txBody>
      </p:sp>
      <p:sp>
        <p:nvSpPr>
          <p:cNvPr id="4" name="Slide Number Placeholder 3"/>
          <p:cNvSpPr>
            <a:spLocks noGrp="1"/>
          </p:cNvSpPr>
          <p:nvPr>
            <p:ph type="sldNum" sz="quarter" idx="10"/>
          </p:nvPr>
        </p:nvSpPr>
        <p:spPr/>
        <p:txBody>
          <a:bodyPr/>
          <a:lstStyle/>
          <a:p>
            <a:fld id="{6B19A31D-4D4F-47CE-9926-B2771FC72306}" type="slidenum">
              <a:rPr lang="en-US" smtClean="0"/>
              <a:t>21</a:t>
            </a:fld>
            <a:endParaRPr lang="en-US"/>
          </a:p>
        </p:txBody>
      </p:sp>
    </p:spTree>
    <p:extLst>
      <p:ext uri="{BB962C8B-B14F-4D97-AF65-F5344CB8AC3E}">
        <p14:creationId xmlns:p14="http://schemas.microsoft.com/office/powerpoint/2010/main" val="64664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Refer to Page 5 and discuss</a:t>
            </a:r>
          </a:p>
          <a:p>
            <a:r>
              <a:rPr lang="en-CA" baseline="0" dirty="0"/>
              <a:t>Single-user installation</a:t>
            </a:r>
          </a:p>
          <a:p>
            <a:r>
              <a:rPr lang="en-CA" baseline="0" dirty="0"/>
              <a:t>Also discuss Multi-user installation on Page 10</a:t>
            </a:r>
          </a:p>
          <a:p>
            <a:endParaRPr lang="en-CA" baseline="0" dirty="0"/>
          </a:p>
          <a:p>
            <a:endParaRPr lang="en-CA" baseline="0" dirty="0"/>
          </a:p>
          <a:p>
            <a:r>
              <a:rPr lang="en-CA" baseline="0" dirty="0"/>
              <a:t>Then refer to Page 7</a:t>
            </a:r>
          </a:p>
          <a:p>
            <a:r>
              <a:rPr lang="en-CA" baseline="0" dirty="0"/>
              <a:t>Activation (mention importance of Product Code &amp; License Key</a:t>
            </a:r>
          </a:p>
          <a:p>
            <a:endParaRPr lang="en-CA" baseline="0" dirty="0"/>
          </a:p>
          <a:p>
            <a:r>
              <a:rPr lang="en-CA" baseline="0" dirty="0"/>
              <a:t>Discuss Adding and removing licenses on Page 8</a:t>
            </a:r>
          </a:p>
          <a:p>
            <a:endParaRPr lang="en-CA"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4</a:t>
            </a:fld>
            <a:endParaRPr lang="en-US"/>
          </a:p>
        </p:txBody>
      </p:sp>
    </p:spTree>
    <p:extLst>
      <p:ext uri="{BB962C8B-B14F-4D97-AF65-F5344CB8AC3E}">
        <p14:creationId xmlns:p14="http://schemas.microsoft.com/office/powerpoint/2010/main" val="617459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Describe the pricing options on page 28</a:t>
            </a:r>
          </a:p>
          <a:p>
            <a:endParaRPr lang="en-US" baseline="0" dirty="0"/>
          </a:p>
          <a:p>
            <a:r>
              <a:rPr lang="en-US" baseline="0" dirty="0"/>
              <a:t>Mention how </a:t>
            </a:r>
            <a:r>
              <a:rPr lang="en-US" sz="1200" kern="1200" dirty="0">
                <a:solidFill>
                  <a:schemeClr val="tx1"/>
                </a:solidFill>
                <a:effectLst/>
                <a:latin typeface="+mn-lt"/>
                <a:ea typeface="+mn-ea"/>
                <a:cs typeface="+mn-cs"/>
              </a:rPr>
              <a:t>you can: </a:t>
            </a:r>
            <a:endParaRPr lang="en-US" dirty="0"/>
          </a:p>
          <a:p>
            <a:r>
              <a:rPr lang="en-US" sz="1200" kern="1200" dirty="0">
                <a:solidFill>
                  <a:schemeClr val="tx1"/>
                </a:solidFill>
                <a:effectLst/>
                <a:latin typeface="+mn-lt"/>
                <a:ea typeface="+mn-ea"/>
                <a:cs typeface="+mn-cs"/>
              </a:rPr>
              <a:t> Record your GST Registration Number and tax rates and you can set your invoice numbering sequence </a:t>
            </a:r>
            <a:endParaRPr lang="en-US" dirty="0"/>
          </a:p>
          <a:p>
            <a:r>
              <a:rPr lang="en-US" sz="1200" kern="1200" dirty="0">
                <a:solidFill>
                  <a:schemeClr val="tx1"/>
                </a:solidFill>
                <a:effectLst/>
                <a:latin typeface="+mn-lt"/>
                <a:ea typeface="+mn-ea"/>
                <a:cs typeface="+mn-cs"/>
              </a:rPr>
              <a:t>Indicate whether you want to provide a detail or summary invoice to your clients Choose whether to bill by tax schedule or by the hour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Establish your per-schedule pricing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Carry forward last year’s pricing to the current year </a:t>
            </a:r>
            <a:endParaRPr lang="en-US" dirty="0"/>
          </a:p>
          <a:p>
            <a:r>
              <a:rPr lang="en-US" baseline="0" dirty="0"/>
              <a:t>Billing form and the Invoicing form (not in guide)</a:t>
            </a:r>
          </a:p>
          <a:p>
            <a:endParaRPr lang="en-US" baseline="0" dirty="0"/>
          </a:p>
          <a:p>
            <a:r>
              <a:rPr lang="en-US" baseline="0" dirty="0"/>
              <a:t>Mention the Environment options Edit tab and describe how you use </a:t>
            </a:r>
            <a:r>
              <a:rPr lang="en-US" baseline="0" dirty="0" err="1"/>
              <a:t>ProFile’s</a:t>
            </a:r>
            <a:r>
              <a:rPr lang="en-US" baseline="0" dirty="0"/>
              <a:t> timer</a:t>
            </a:r>
          </a:p>
        </p:txBody>
      </p:sp>
      <p:sp>
        <p:nvSpPr>
          <p:cNvPr id="4" name="Slide Number Placeholder 3"/>
          <p:cNvSpPr>
            <a:spLocks noGrp="1"/>
          </p:cNvSpPr>
          <p:nvPr>
            <p:ph type="sldNum" sz="quarter" idx="10"/>
          </p:nvPr>
        </p:nvSpPr>
        <p:spPr/>
        <p:txBody>
          <a:bodyPr/>
          <a:lstStyle/>
          <a:p>
            <a:fld id="{6B19A31D-4D4F-47CE-9926-B2771FC72306}" type="slidenum">
              <a:rPr lang="en-US" smtClean="0"/>
              <a:t>22</a:t>
            </a:fld>
            <a:endParaRPr lang="en-US"/>
          </a:p>
        </p:txBody>
      </p:sp>
    </p:spTree>
    <p:extLst>
      <p:ext uri="{BB962C8B-B14F-4D97-AF65-F5344CB8AC3E}">
        <p14:creationId xmlns:p14="http://schemas.microsoft.com/office/powerpoint/2010/main" val="774616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Describe the Options Password setting on Page</a:t>
            </a:r>
            <a:r>
              <a:rPr lang="en-CA" baseline="0" dirty="0"/>
              <a:t> 31</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Emphasize how It’s important to safely record and store your options password as the ProFile support team may not be successful in helping you retrieve it. </a:t>
            </a:r>
            <a:endParaRPr lang="en-CA" dirty="0"/>
          </a:p>
          <a:p>
            <a:endParaRPr lang="en-US" baseline="0" dirty="0"/>
          </a:p>
          <a:p>
            <a:endParaRPr lang="en-CA" dirty="0"/>
          </a:p>
        </p:txBody>
      </p:sp>
      <p:sp>
        <p:nvSpPr>
          <p:cNvPr id="4" name="Slide Number Placeholder 3"/>
          <p:cNvSpPr>
            <a:spLocks noGrp="1"/>
          </p:cNvSpPr>
          <p:nvPr>
            <p:ph type="sldNum" sz="quarter" idx="10"/>
          </p:nvPr>
        </p:nvSpPr>
        <p:spPr/>
        <p:txBody>
          <a:bodyPr/>
          <a:lstStyle/>
          <a:p>
            <a:fld id="{798D59A4-DDC9-43DD-9D1A-5A16C63BC4A0}" type="slidenum">
              <a:rPr lang="en-US" smtClean="0"/>
              <a:t>23</a:t>
            </a:fld>
            <a:endParaRPr lang="en-US" dirty="0"/>
          </a:p>
        </p:txBody>
      </p:sp>
    </p:spTree>
    <p:extLst>
      <p:ext uri="{BB962C8B-B14F-4D97-AF65-F5344CB8AC3E}">
        <p14:creationId xmlns:p14="http://schemas.microsoft.com/office/powerpoint/2010/main" val="1187416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Describe how to save your settings under Options &gt; Administration (page 31-32)</a:t>
            </a:r>
          </a:p>
          <a:p>
            <a:endParaRPr lang="en-US" baseline="0" dirty="0"/>
          </a:p>
          <a:p>
            <a:endParaRPr lang="en-US" baseline="0" dirty="0"/>
          </a:p>
          <a:p>
            <a:r>
              <a:rPr lang="en-US" baseline="0" dirty="0"/>
              <a:t>Say something like this</a:t>
            </a:r>
            <a:r>
              <a:rPr lang="mr-IN" baseline="0" dirty="0"/>
              <a:t>…</a:t>
            </a:r>
            <a:r>
              <a:rPr lang="en-CA" baseline="0" dirty="0"/>
              <a:t>.</a:t>
            </a:r>
            <a:endParaRPr lang="en-US" baseline="0" dirty="0"/>
          </a:p>
          <a:p>
            <a:r>
              <a:rPr lang="en-US" dirty="0"/>
              <a:t>ProFile lets you save your customized global settings (those you enabled through the </a:t>
            </a:r>
            <a:r>
              <a:rPr lang="en-US" i="1" dirty="0"/>
              <a:t>Options</a:t>
            </a:r>
            <a:r>
              <a:rPr lang="en-US" dirty="0"/>
              <a:t> menu) in a folder that’s separate from the program files. This means if you upgrade or replace your computer, or if you reinstall ProFile, you can easily re-establish your customized options. </a:t>
            </a:r>
          </a:p>
          <a:p>
            <a:r>
              <a:rPr lang="en-US" dirty="0"/>
              <a:t>In addition, in a network environment, multiple users can point to one uniform options package that specifies settings such as data-file location and tax preparer information.</a:t>
            </a:r>
          </a:p>
          <a:p>
            <a:pPr lvl="0"/>
            <a:r>
              <a:rPr lang="en-US" dirty="0"/>
              <a:t>To view where ProFile stores your global settings, click </a:t>
            </a:r>
            <a:r>
              <a:rPr lang="en-US" i="1" dirty="0"/>
              <a:t>Options </a:t>
            </a:r>
            <a:r>
              <a:rPr lang="en-US" dirty="0"/>
              <a:t>and select </a:t>
            </a:r>
            <a:r>
              <a:rPr lang="en-US" i="1" dirty="0"/>
              <a:t>Options Administration.</a:t>
            </a:r>
            <a:endParaRPr lang="en-US" dirty="0"/>
          </a:p>
          <a:p>
            <a:pPr lvl="0"/>
            <a:r>
              <a:rPr lang="en-US" dirty="0"/>
              <a:t>The window below tells you your settings are stored in an </a:t>
            </a:r>
            <a:r>
              <a:rPr lang="en-US" i="1" dirty="0"/>
              <a:t>Options Package</a:t>
            </a:r>
            <a:r>
              <a:rPr lang="en-US" dirty="0"/>
              <a:t> folder.</a:t>
            </a:r>
          </a:p>
          <a:p>
            <a:pPr lvl="0"/>
            <a:r>
              <a:rPr lang="en-US" dirty="0"/>
              <a:t>To save your customized settings click </a:t>
            </a:r>
            <a:r>
              <a:rPr lang="en-US" i="1" dirty="0"/>
              <a:t>New.</a:t>
            </a:r>
          </a:p>
          <a:p>
            <a:pPr lvl="0"/>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24</a:t>
            </a:fld>
            <a:endParaRPr lang="en-US"/>
          </a:p>
        </p:txBody>
      </p:sp>
    </p:spTree>
    <p:extLst>
      <p:ext uri="{BB962C8B-B14F-4D97-AF65-F5344CB8AC3E}">
        <p14:creationId xmlns:p14="http://schemas.microsoft.com/office/powerpoint/2010/main" val="9612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Refer to Page 11 and discuss</a:t>
            </a:r>
          </a:p>
          <a:p>
            <a:r>
              <a:rPr lang="en-CA" baseline="0" dirty="0"/>
              <a:t>Flexible licensing</a:t>
            </a:r>
          </a:p>
          <a:p>
            <a:r>
              <a:rPr lang="en-CA" baseline="0" dirty="0"/>
              <a:t>Multiple computers / Same license (non-concurrent only)</a:t>
            </a:r>
          </a:p>
          <a:p>
            <a:r>
              <a:rPr lang="en-CA" baseline="0" dirty="0"/>
              <a:t>Also mention that computers must have online access in order to activate/suspend licenses</a:t>
            </a:r>
          </a:p>
          <a:p>
            <a:endParaRPr lang="en-CA" baseline="0" dirty="0"/>
          </a:p>
          <a:p>
            <a:endParaRPr lang="en-CA" baseline="0" dirty="0"/>
          </a:p>
          <a:p>
            <a:r>
              <a:rPr lang="en-CA" baseline="0" dirty="0"/>
              <a:t>Then refer to Maximum license warnings Page 13</a:t>
            </a:r>
          </a:p>
          <a:p>
            <a:r>
              <a:rPr lang="en-CA" baseline="0" dirty="0"/>
              <a:t>This happens when the same license is used too often (more times than allowable units)</a:t>
            </a:r>
          </a:p>
          <a:p>
            <a:r>
              <a:rPr lang="en-CA" baseline="0" dirty="0"/>
              <a:t>Explain you can prevent this from happening by deleting licenses on old computers</a:t>
            </a:r>
          </a:p>
          <a:p>
            <a:endParaRPr lang="en-CA"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5</a:t>
            </a:fld>
            <a:endParaRPr lang="en-US"/>
          </a:p>
        </p:txBody>
      </p:sp>
    </p:spTree>
    <p:extLst>
      <p:ext uri="{BB962C8B-B14F-4D97-AF65-F5344CB8AC3E}">
        <p14:creationId xmlns:p14="http://schemas.microsoft.com/office/powerpoint/2010/main" val="256256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this section by describing the inefficiency inherent in an incomplete setup (constantly resetting forms to print, file preferences such as file location etc.)</a:t>
            </a:r>
          </a:p>
          <a:p>
            <a:endParaRPr lang="en-US" dirty="0"/>
          </a:p>
          <a:p>
            <a:r>
              <a:rPr lang="en-US" dirty="0"/>
              <a:t>Describe the Options</a:t>
            </a:r>
            <a:r>
              <a:rPr lang="en-US" baseline="0" dirty="0"/>
              <a:t>  on page 14 </a:t>
            </a:r>
            <a:r>
              <a:rPr lang="en-CA" baseline="0" dirty="0"/>
              <a:t>and mention how these options help </a:t>
            </a:r>
            <a:r>
              <a:rPr lang="en-US" dirty="0"/>
              <a:t>dig down into the guts</a:t>
            </a:r>
            <a:r>
              <a:rPr lang="en-US" baseline="0" dirty="0"/>
              <a:t> of the software</a:t>
            </a:r>
          </a:p>
          <a:p>
            <a:endParaRPr lang="en-US" baseline="0" dirty="0"/>
          </a:p>
          <a:p>
            <a:r>
              <a:rPr lang="en-US" baseline="0" dirty="0"/>
              <a:t>Describe how you can set a host of parameters including file location, file preferences, customized templates and more.</a:t>
            </a:r>
          </a:p>
          <a:p>
            <a:endParaRPr lang="en-US" baseline="0" dirty="0"/>
          </a:p>
          <a:p>
            <a:endParaRPr lang="en-US" baseline="0" dirty="0"/>
          </a:p>
          <a:p>
            <a:r>
              <a:rPr lang="en-US" dirty="0"/>
              <a:t>Mention that some setup options are mandatory</a:t>
            </a:r>
            <a:r>
              <a:rPr lang="en-US" baseline="0" dirty="0"/>
              <a:t> (EG, File Preparer &amp; EFILE settings) and some are perhaps optional, but yet recommended</a:t>
            </a:r>
          </a:p>
          <a:p>
            <a:endParaRPr lang="en-US" baseline="0" dirty="0"/>
          </a:p>
          <a:p>
            <a:r>
              <a:rPr lang="en-US" baseline="0" dirty="0"/>
              <a:t>Let’s start with the more-or-less Mandatory Options</a:t>
            </a:r>
          </a:p>
        </p:txBody>
      </p:sp>
      <p:sp>
        <p:nvSpPr>
          <p:cNvPr id="4" name="Slide Number Placeholder 3"/>
          <p:cNvSpPr>
            <a:spLocks noGrp="1"/>
          </p:cNvSpPr>
          <p:nvPr>
            <p:ph type="sldNum" sz="quarter" idx="10"/>
          </p:nvPr>
        </p:nvSpPr>
        <p:spPr/>
        <p:txBody>
          <a:bodyPr/>
          <a:lstStyle/>
          <a:p>
            <a:fld id="{6B19A31D-4D4F-47CE-9926-B2771FC72306}" type="slidenum">
              <a:rPr lang="en-US" smtClean="0"/>
              <a:t>6</a:t>
            </a:fld>
            <a:endParaRPr lang="en-US"/>
          </a:p>
        </p:txBody>
      </p:sp>
    </p:spTree>
    <p:extLst>
      <p:ext uri="{BB962C8B-B14F-4D97-AF65-F5344CB8AC3E}">
        <p14:creationId xmlns:p14="http://schemas.microsoft.com/office/powerpoint/2010/main" val="52481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Notice the Options menu has a number of sub-menus (Environment, Module, Database, etc.)</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EMPHASIZE THE QUESTION MARK IN THE OPTIONS WINDOW THAT DISPLAYS CONTEXT SENSITIVE HELP</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7</a:t>
            </a:fld>
            <a:endParaRPr lang="en-US"/>
          </a:p>
        </p:txBody>
      </p:sp>
    </p:spTree>
    <p:extLst>
      <p:ext uri="{BB962C8B-B14F-4D97-AF65-F5344CB8AC3E}">
        <p14:creationId xmlns:p14="http://schemas.microsoft.com/office/powerpoint/2010/main" val="111725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a:t>
            </a:r>
            <a:r>
              <a:rPr lang="en-US" baseline="0" dirty="0"/>
              <a:t> </a:t>
            </a:r>
            <a:r>
              <a:rPr lang="en-US" dirty="0"/>
              <a:t>EFILE on Page 14 </a:t>
            </a:r>
            <a:r>
              <a:rPr lang="mr-IN" baseline="0" dirty="0"/>
              <a:t>–</a:t>
            </a:r>
            <a:r>
              <a:rPr lang="en-US" baseline="0" dirty="0"/>
              <a:t> Options </a:t>
            </a:r>
            <a:r>
              <a:rPr lang="mr-IN" baseline="0" dirty="0"/>
              <a:t>–</a:t>
            </a:r>
            <a:r>
              <a:rPr lang="en-US" baseline="0" dirty="0"/>
              <a:t> Click T1 Common (Note the EFILE log folder. You might want to demo the Wizard too</a:t>
            </a:r>
          </a:p>
          <a:p>
            <a:r>
              <a:rPr lang="en-US" baseline="0" dirty="0"/>
              <a:t>Mention the need to enter your On-line account number &amp; EFILE password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8</a:t>
            </a:fld>
            <a:endParaRPr lang="en-US"/>
          </a:p>
        </p:txBody>
      </p:sp>
    </p:spTree>
    <p:extLst>
      <p:ext uri="{BB962C8B-B14F-4D97-AF65-F5344CB8AC3E}">
        <p14:creationId xmlns:p14="http://schemas.microsoft.com/office/powerpoint/2010/main" val="122860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Discuss the File tab on </a:t>
            </a:r>
            <a:r>
              <a:rPr lang="en-US" baseline="0" dirty="0" err="1"/>
              <a:t>Pg</a:t>
            </a:r>
            <a:r>
              <a:rPr lang="en-US" baseline="0" dirty="0"/>
              <a:t> 15</a:t>
            </a:r>
          </a:p>
          <a:p>
            <a:endParaRPr lang="en-US" baseline="0" dirty="0"/>
          </a:p>
          <a:p>
            <a:r>
              <a:rPr lang="en-US" baseline="0" dirty="0"/>
              <a:t>DESCRIBE HOW TO CHANGE A FILE’S LOCATION AND HOW TO LOCK THAT LOCATION</a:t>
            </a:r>
          </a:p>
        </p:txBody>
      </p:sp>
      <p:sp>
        <p:nvSpPr>
          <p:cNvPr id="4" name="Slide Number Placeholder 3"/>
          <p:cNvSpPr>
            <a:spLocks noGrp="1"/>
          </p:cNvSpPr>
          <p:nvPr>
            <p:ph type="sldNum" sz="quarter" idx="10"/>
          </p:nvPr>
        </p:nvSpPr>
        <p:spPr/>
        <p:txBody>
          <a:bodyPr/>
          <a:lstStyle/>
          <a:p>
            <a:fld id="{6B19A31D-4D4F-47CE-9926-B2771FC72306}" type="slidenum">
              <a:rPr lang="en-US" smtClean="0"/>
              <a:t>9</a:t>
            </a:fld>
            <a:endParaRPr lang="en-US"/>
          </a:p>
        </p:txBody>
      </p:sp>
    </p:spTree>
    <p:extLst>
      <p:ext uri="{BB962C8B-B14F-4D97-AF65-F5344CB8AC3E}">
        <p14:creationId xmlns:p14="http://schemas.microsoft.com/office/powerpoint/2010/main" val="169391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Point out the Preparer settings on page 16</a:t>
            </a:r>
          </a:p>
          <a:p>
            <a:endParaRPr lang="en-US" baseline="0" dirty="0"/>
          </a:p>
          <a:p>
            <a:r>
              <a:rPr lang="en-US" baseline="0" dirty="0"/>
              <a:t>Explain how you can enter your CRA business number or </a:t>
            </a:r>
            <a:r>
              <a:rPr lang="en-US" baseline="0" dirty="0" err="1"/>
              <a:t>RepID</a:t>
            </a:r>
            <a:r>
              <a:rPr lang="en-US" baseline="0" dirty="0"/>
              <a:t> (for accessing client data at CRA’s website) </a:t>
            </a:r>
          </a:p>
          <a:p>
            <a:r>
              <a:rPr lang="en-US" baseline="0" dirty="0"/>
              <a:t>Also mention how you can use preparer initials to keep track of preparer and partner workflow</a:t>
            </a:r>
          </a:p>
        </p:txBody>
      </p:sp>
      <p:sp>
        <p:nvSpPr>
          <p:cNvPr id="4" name="Slide Number Placeholder 3"/>
          <p:cNvSpPr>
            <a:spLocks noGrp="1"/>
          </p:cNvSpPr>
          <p:nvPr>
            <p:ph type="sldNum" sz="quarter" idx="10"/>
          </p:nvPr>
        </p:nvSpPr>
        <p:spPr/>
        <p:txBody>
          <a:bodyPr/>
          <a:lstStyle/>
          <a:p>
            <a:fld id="{6B19A31D-4D4F-47CE-9926-B2771FC72306}" type="slidenum">
              <a:rPr lang="en-US" smtClean="0"/>
              <a:t>10</a:t>
            </a:fld>
            <a:endParaRPr lang="en-US"/>
          </a:p>
        </p:txBody>
      </p:sp>
    </p:spTree>
    <p:extLst>
      <p:ext uri="{BB962C8B-B14F-4D97-AF65-F5344CB8AC3E}">
        <p14:creationId xmlns:p14="http://schemas.microsoft.com/office/powerpoint/2010/main" val="645384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 how Page 18 introduces a host of other options to consider</a:t>
            </a:r>
          </a:p>
        </p:txBody>
      </p:sp>
      <p:sp>
        <p:nvSpPr>
          <p:cNvPr id="4" name="Slide Number Placeholder 3"/>
          <p:cNvSpPr>
            <a:spLocks noGrp="1"/>
          </p:cNvSpPr>
          <p:nvPr>
            <p:ph type="sldNum" sz="quarter" idx="10"/>
          </p:nvPr>
        </p:nvSpPr>
        <p:spPr/>
        <p:txBody>
          <a:bodyPr/>
          <a:lstStyle/>
          <a:p>
            <a:fld id="{6B19A31D-4D4F-47CE-9926-B2771FC72306}" type="slidenum">
              <a:rPr lang="en-US" smtClean="0"/>
              <a:t>11</a:t>
            </a:fld>
            <a:endParaRPr lang="en-US"/>
          </a:p>
        </p:txBody>
      </p:sp>
    </p:spTree>
    <p:extLst>
      <p:ext uri="{BB962C8B-B14F-4D97-AF65-F5344CB8AC3E}">
        <p14:creationId xmlns:p14="http://schemas.microsoft.com/office/powerpoint/2010/main" val="1364064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rofile-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226" y="609600"/>
            <a:ext cx="5741773" cy="6248400"/>
          </a:xfrm>
          <a:prstGeom prst="rect">
            <a:avLst/>
          </a:prstGeom>
        </p:spPr>
      </p:pic>
      <p:sp>
        <p:nvSpPr>
          <p:cNvPr id="12" name="Text Placeholder 5"/>
          <p:cNvSpPr>
            <a:spLocks noGrp="1"/>
          </p:cNvSpPr>
          <p:nvPr>
            <p:ph type="body" sz="quarter" idx="12" hasCustomPrompt="1"/>
          </p:nvPr>
        </p:nvSpPr>
        <p:spPr>
          <a:xfrm>
            <a:off x="1438550" y="5014013"/>
            <a:ext cx="7083174" cy="1176193"/>
          </a:xfrm>
          <a:prstGeom prst="rect">
            <a:avLst/>
          </a:prstGeom>
        </p:spPr>
        <p:txBody>
          <a:bodyPr anchor="t" anchorCtr="0">
            <a:noAutofit/>
          </a:bodyPr>
          <a:lstStyle>
            <a:lvl1pPr marL="0" indent="0">
              <a:buFontTx/>
              <a:buNone/>
              <a:defRPr sz="2198" b="0" i="0" cap="none" spc="-31">
                <a:solidFill>
                  <a:schemeClr val="tx1"/>
                </a:solidFill>
                <a:latin typeface="+mn-lt"/>
                <a:cs typeface="Avenir Next Demi Bold"/>
              </a:defRPr>
            </a:lvl1pPr>
            <a:lvl2pPr marL="456741" indent="0">
              <a:buFontTx/>
              <a:buNone/>
              <a:defRPr sz="1500">
                <a:solidFill>
                  <a:schemeClr val="bg1"/>
                </a:solidFill>
              </a:defRPr>
            </a:lvl2pPr>
            <a:lvl3pPr marL="913485" indent="0">
              <a:buFontTx/>
              <a:buNone/>
              <a:defRPr sz="1500">
                <a:solidFill>
                  <a:schemeClr val="bg1"/>
                </a:solidFill>
              </a:defRPr>
            </a:lvl3pPr>
            <a:lvl4pPr marL="1370226" indent="0">
              <a:buFontTx/>
              <a:buNone/>
              <a:defRPr sz="1500">
                <a:solidFill>
                  <a:schemeClr val="bg1"/>
                </a:solidFill>
              </a:defRPr>
            </a:lvl4pPr>
            <a:lvl5pPr marL="1826965"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50" y="4430582"/>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4AD69C48-1A55-A744-96DC-6BD26E535E94}" type="datetimeFigureOut">
              <a:rPr lang="en-US" smtClean="0"/>
              <a:t>11/20/19</a:t>
            </a:fld>
            <a:endParaRPr lang="en-US"/>
          </a:p>
        </p:txBody>
      </p:sp>
      <p:sp>
        <p:nvSpPr>
          <p:cNvPr id="19" name="Title 18"/>
          <p:cNvSpPr>
            <a:spLocks noGrp="1"/>
          </p:cNvSpPr>
          <p:nvPr>
            <p:ph type="title" hasCustomPrompt="1"/>
          </p:nvPr>
        </p:nvSpPr>
        <p:spPr>
          <a:xfrm>
            <a:off x="1436972" y="1979097"/>
            <a:ext cx="7084753" cy="2437245"/>
          </a:xfrm>
          <a:prstGeom prst="rect">
            <a:avLst/>
          </a:prstGeom>
        </p:spPr>
        <p:txBody>
          <a:bodyPr wrap="square" anchor="b" anchorCtr="0">
            <a:noAutofit/>
          </a:bodyPr>
          <a:lstStyle>
            <a:lvl1pPr algn="l">
              <a:lnSpc>
                <a:spcPct val="95000"/>
              </a:lnSpc>
              <a:defRPr sz="6996" b="1" i="0" cap="none" spc="-31" baseline="0">
                <a:solidFill>
                  <a:schemeClr val="tx1"/>
                </a:solidFill>
                <a:latin typeface="+mj-lt"/>
              </a:defRPr>
            </a:lvl1pPr>
          </a:lstStyle>
          <a:p>
            <a:r>
              <a:rPr lang="en-US" dirty="0"/>
              <a:t>Click to add a title</a:t>
            </a:r>
          </a:p>
        </p:txBody>
      </p:sp>
      <p:pic>
        <p:nvPicPr>
          <p:cNvPr id="10" name="Picture 9" descr="profile logo cop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211" y="527468"/>
            <a:ext cx="1812367" cy="519545"/>
          </a:xfrm>
          <a:prstGeom prst="rect">
            <a:avLst/>
          </a:prstGeom>
        </p:spPr>
      </p:pic>
    </p:spTree>
    <p:extLst>
      <p:ext uri="{BB962C8B-B14F-4D97-AF65-F5344CB8AC3E}">
        <p14:creationId xmlns:p14="http://schemas.microsoft.com/office/powerpoint/2010/main" val="138067543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Big Title">
    <p:spTree>
      <p:nvGrpSpPr>
        <p:cNvPr id="1" name=""/>
        <p:cNvGrpSpPr/>
        <p:nvPr/>
      </p:nvGrpSpPr>
      <p:grpSpPr>
        <a:xfrm>
          <a:off x="0" y="0"/>
          <a:ext cx="0" cy="0"/>
          <a:chOff x="0" y="0"/>
          <a:chExt cx="0" cy="0"/>
        </a:xfrm>
      </p:grpSpPr>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4603"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708170" y="2974957"/>
            <a:ext cx="10750260" cy="681038"/>
          </a:xfrm>
          <a:prstGeom prst="rect">
            <a:avLst/>
          </a:prstGeom>
        </p:spPr>
        <p:txBody>
          <a:bodyPr anchor="ctr"/>
          <a:lstStyle>
            <a:lvl1pPr algn="ctr" rtl="0" eaLnBrk="0" fontAlgn="base" hangingPunct="0">
              <a:spcBef>
                <a:spcPct val="0"/>
              </a:spcBef>
              <a:spcAft>
                <a:spcPct val="0"/>
              </a:spcAft>
              <a:defRPr lang="en-US" sz="6000" b="0" dirty="0">
                <a:solidFill>
                  <a:schemeClr val="accent1"/>
                </a:solidFill>
                <a:latin typeface="+mj-lt"/>
                <a:ea typeface="+mj-ea"/>
                <a:cs typeface="+mj-cs"/>
              </a:defRPr>
            </a:lvl1pPr>
          </a:lstStyle>
          <a:p>
            <a:r>
              <a:rPr lang="en-US"/>
              <a:t>Click to edit Master title style</a:t>
            </a:r>
            <a:endParaRPr lang="en-US" dirty="0"/>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1"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5"/>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86426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5" name="TextBox 4"/>
          <p:cNvSpPr txBox="1"/>
          <p:nvPr userDrawn="1"/>
        </p:nvSpPr>
        <p:spPr>
          <a:xfrm>
            <a:off x="7824141" y="331846"/>
            <a:ext cx="3909530" cy="400110"/>
          </a:xfrm>
          <a:prstGeom prst="rect">
            <a:avLst/>
          </a:prstGeom>
          <a:noFill/>
        </p:spPr>
        <p:txBody>
          <a:bodyPr wrap="square" rtlCol="0">
            <a:spAutoFit/>
          </a:bodyPr>
          <a:lstStyle/>
          <a:p>
            <a:pPr algn="r"/>
            <a:r>
              <a:rPr lang="en-CA" sz="1999" dirty="0">
                <a:solidFill>
                  <a:schemeClr val="bg1"/>
                </a:solidFill>
                <a:latin typeface="Avenir Next Medium"/>
              </a:rPr>
              <a:t>#</a:t>
            </a:r>
            <a:r>
              <a:rPr lang="en-CA" sz="1999" dirty="0">
                <a:solidFill>
                  <a:schemeClr val="bg1"/>
                </a:solidFill>
                <a:latin typeface="Avenir Next Regular"/>
              </a:rPr>
              <a:t>Intuit</a:t>
            </a:r>
            <a:r>
              <a:rPr lang="en-CA" sz="1999" dirty="0">
                <a:solidFill>
                  <a:schemeClr val="bg1"/>
                </a:solidFill>
                <a:latin typeface="Avenir Next Medium"/>
              </a:rPr>
              <a:t>THRIVE</a:t>
            </a:r>
          </a:p>
        </p:txBody>
      </p:sp>
      <p:sp>
        <p:nvSpPr>
          <p:cNvPr id="6"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8"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162377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itle Slide">
    <p:spTree>
      <p:nvGrpSpPr>
        <p:cNvPr id="1" name=""/>
        <p:cNvGrpSpPr/>
        <p:nvPr/>
      </p:nvGrpSpPr>
      <p:grpSpPr>
        <a:xfrm>
          <a:off x="0" y="0"/>
          <a:ext cx="0" cy="0"/>
          <a:chOff x="0" y="0"/>
          <a:chExt cx="0" cy="0"/>
        </a:xfrm>
      </p:grpSpPr>
      <p:sp>
        <p:nvSpPr>
          <p:cNvPr id="8" name="Rectangle 7"/>
          <p:cNvSpPr/>
          <p:nvPr userDrawn="1"/>
        </p:nvSpPr>
        <p:spPr>
          <a:xfrm>
            <a:off x="0" y="2529584"/>
            <a:ext cx="12188824" cy="2587831"/>
          </a:xfrm>
          <a:prstGeom prst="rect">
            <a:avLst/>
          </a:prstGeom>
          <a:gradFill>
            <a:gsLst>
              <a:gs pos="0">
                <a:srgbClr val="FFFFFF">
                  <a:alpha val="10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3580"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647593" y="3226896"/>
            <a:ext cx="10742720" cy="681038"/>
          </a:xfrm>
          <a:prstGeom prst="rect">
            <a:avLst/>
          </a:prstGeom>
        </p:spPr>
        <p:txBody>
          <a:bodyPr anchor="b"/>
          <a:lstStyle>
            <a:lvl1pPr algn="l">
              <a:defRPr sz="4200" b="0">
                <a:solidFill>
                  <a:schemeClr val="accent1"/>
                </a:solidFill>
                <a:latin typeface="+mj-lt"/>
              </a:defRPr>
            </a:lvl1pPr>
          </a:lstStyle>
          <a:p>
            <a:r>
              <a:rPr lang="en-US"/>
              <a:t>Click to edit Master title style</a:t>
            </a:r>
            <a:endParaRPr lang="en-US" dirty="0"/>
          </a:p>
        </p:txBody>
      </p:sp>
      <p:sp>
        <p:nvSpPr>
          <p:cNvPr id="2857" name="Rectangle 809"/>
          <p:cNvSpPr>
            <a:spLocks noGrp="1" noChangeArrowheads="1"/>
          </p:cNvSpPr>
          <p:nvPr>
            <p:ph type="subTitle" sz="quarter" idx="1"/>
          </p:nvPr>
        </p:nvSpPr>
        <p:spPr>
          <a:xfrm>
            <a:off x="646849" y="4086856"/>
            <a:ext cx="10743463" cy="388937"/>
          </a:xfrm>
          <a:prstGeom prst="rect">
            <a:avLst/>
          </a:prstGeom>
        </p:spPr>
        <p:txBody>
          <a:bodyPr tIns="0" bIns="0"/>
          <a:lstStyle>
            <a:lvl1pPr marL="0" indent="0">
              <a:buFont typeface="Times" pitchFamily="18" charset="0"/>
              <a:buNone/>
              <a:defRPr sz="2800">
                <a:solidFill>
                  <a:schemeClr val="accent1"/>
                </a:solidFill>
                <a:latin typeface="+mj-lt"/>
              </a:defRPr>
            </a:lvl1pPr>
          </a:lstStyle>
          <a:p>
            <a:r>
              <a:rPr lang="en-US" dirty="0"/>
              <a:t>Click to edit Master subtitle style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sp>
        <p:nvSpPr>
          <p:cNvPr id="3" name="Text Placeholder 2"/>
          <p:cNvSpPr>
            <a:spLocks noGrp="1"/>
          </p:cNvSpPr>
          <p:nvPr>
            <p:ph type="body" sz="quarter" idx="10"/>
          </p:nvPr>
        </p:nvSpPr>
        <p:spPr>
          <a:xfrm>
            <a:off x="661896" y="5134067"/>
            <a:ext cx="4365716" cy="547688"/>
          </a:xfrm>
          <a:prstGeom prst="rect">
            <a:avLst/>
          </a:prstGeom>
        </p:spPr>
        <p:txBody>
          <a:bodyPr/>
          <a:lstStyle>
            <a:lvl1pPr marL="0" indent="0">
              <a:buNone/>
              <a:defRPr sz="2000">
                <a:solidFill>
                  <a:schemeClr val="tx2"/>
                </a:solidFill>
                <a:latin typeface="+mj-lt"/>
              </a:defRPr>
            </a:lvl1pPr>
          </a:lstStyle>
          <a:p>
            <a:pPr lvl="0"/>
            <a:r>
              <a:rPr lang="en-US"/>
              <a:t>Click to edit Master text styles</a:t>
            </a:r>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2"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4" name="Picture 13"/>
          <p:cNvPicPr>
            <a:picLocks noChangeAspect="1"/>
          </p:cNvPicPr>
          <p:nvPr userDrawn="1"/>
        </p:nvPicPr>
        <p:blipFill>
          <a:blip r:embed="rId6"/>
          <a:stretch>
            <a:fillRect/>
          </a:stretch>
        </p:blipFill>
        <p:spPr>
          <a:xfrm>
            <a:off x="9523412" y="702469"/>
            <a:ext cx="2802894" cy="1235267"/>
          </a:xfrm>
          <a:prstGeom prst="rect">
            <a:avLst/>
          </a:prstGeom>
        </p:spPr>
      </p:pic>
    </p:spTree>
    <p:extLst>
      <p:ext uri="{BB962C8B-B14F-4D97-AF65-F5344CB8AC3E}">
        <p14:creationId xmlns:p14="http://schemas.microsoft.com/office/powerpoint/2010/main" val="166226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Idea - Stylized">
    <p:spTree>
      <p:nvGrpSpPr>
        <p:cNvPr id="1" name=""/>
        <p:cNvGrpSpPr/>
        <p:nvPr/>
      </p:nvGrpSpPr>
      <p:grpSpPr>
        <a:xfrm>
          <a:off x="0" y="0"/>
          <a:ext cx="0" cy="0"/>
          <a:chOff x="0" y="0"/>
          <a:chExt cx="0" cy="0"/>
        </a:xfrm>
      </p:grpSpPr>
      <p:sp>
        <p:nvSpPr>
          <p:cNvPr id="3" name="Rectangle 2"/>
          <p:cNvSpPr/>
          <p:nvPr/>
        </p:nvSpPr>
        <p:spPr>
          <a:xfrm>
            <a:off x="0" y="1877291"/>
            <a:ext cx="12188825" cy="2587831"/>
          </a:xfrm>
          <a:prstGeom prst="rect">
            <a:avLst/>
          </a:prstGeom>
          <a:solidFill>
            <a:srgbClr val="FFFFFF">
              <a:alpha val="66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808"/>
          <p:cNvSpPr>
            <a:spLocks noGrp="1" noChangeArrowheads="1"/>
          </p:cNvSpPr>
          <p:nvPr>
            <p:ph type="ctrTitle" sz="quarter"/>
          </p:nvPr>
        </p:nvSpPr>
        <p:spPr>
          <a:xfrm>
            <a:off x="279773" y="2855650"/>
            <a:ext cx="11589728" cy="681038"/>
          </a:xfrm>
          <a:prstGeom prst="rect">
            <a:avLst/>
          </a:prstGeom>
        </p:spPr>
        <p:txBody>
          <a:bodyPr anchor="ctr"/>
          <a:lstStyle>
            <a:lvl1pPr algn="ctr" rtl="0" eaLnBrk="0" fontAlgn="base" hangingPunct="0">
              <a:spcBef>
                <a:spcPct val="0"/>
              </a:spcBef>
              <a:spcAft>
                <a:spcPct val="0"/>
              </a:spcAft>
              <a:defRPr lang="en-US" sz="48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cxnSp>
        <p:nvCxnSpPr>
          <p:cNvPr id="6" name="Straight Connector 5"/>
          <p:cNvCxnSpPr/>
          <p:nvPr userDrawn="1"/>
        </p:nvCxnSpPr>
        <p:spPr bwMode="auto">
          <a:xfrm>
            <a:off x="0" y="1877290"/>
            <a:ext cx="12188825" cy="0"/>
          </a:xfrm>
          <a:prstGeom prst="line">
            <a:avLst/>
          </a:prstGeom>
          <a:solidFill>
            <a:schemeClr val="accent1"/>
          </a:solidFill>
          <a:ln w="9525" cap="flat" cmpd="sng" algn="ctr">
            <a:gradFill>
              <a:gsLst>
                <a:gs pos="31000">
                  <a:srgbClr val="7F92C1"/>
                </a:gs>
                <a:gs pos="0">
                  <a:schemeClr val="accent1"/>
                </a:gs>
                <a:gs pos="100000">
                  <a:schemeClr val="accent1">
                    <a:lumMod val="20000"/>
                    <a:lumOff val="80000"/>
                  </a:schemeClr>
                </a:gs>
              </a:gsLst>
              <a:lin ang="2700000" scaled="0"/>
            </a:gradFill>
            <a:prstDash val="solid"/>
            <a:round/>
            <a:headEnd type="none" w="sm" len="sm"/>
            <a:tailEnd type="none" w="sm" len="sm"/>
          </a:ln>
          <a:effectLst/>
        </p:spPr>
      </p:cxnSp>
      <p:cxnSp>
        <p:nvCxnSpPr>
          <p:cNvPr id="8" name="Straight Connector 7"/>
          <p:cNvCxnSpPr/>
          <p:nvPr/>
        </p:nvCxnSpPr>
        <p:spPr bwMode="auto">
          <a:xfrm>
            <a:off x="0" y="4465121"/>
            <a:ext cx="12188825" cy="0"/>
          </a:xfrm>
          <a:prstGeom prst="line">
            <a:avLst/>
          </a:prstGeom>
          <a:solidFill>
            <a:schemeClr val="accent1"/>
          </a:solidFill>
          <a:ln w="9525" cap="flat" cmpd="sng" algn="ctr">
            <a:gradFill>
              <a:gsLst>
                <a:gs pos="72000">
                  <a:srgbClr val="7F92C1"/>
                </a:gs>
                <a:gs pos="100000">
                  <a:schemeClr val="accent1"/>
                </a:gs>
                <a:gs pos="0">
                  <a:schemeClr val="accent1">
                    <a:lumMod val="20000"/>
                    <a:lumOff val="80000"/>
                  </a:schemeClr>
                </a:gs>
              </a:gsLst>
              <a:lin ang="2700000" scaled="0"/>
            </a:gradFill>
            <a:prstDash val="solid"/>
            <a:round/>
            <a:headEnd type="none" w="sm" len="sm"/>
            <a:tailEnd type="none" w="sm" len="sm"/>
          </a:ln>
          <a:effectLst/>
        </p:spPr>
      </p:cxnSp>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1" name="Picture 10"/>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387514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303213" y="990600"/>
            <a:ext cx="11582400" cy="5410200"/>
          </a:xfrm>
          <a:prstGeom prst="rect">
            <a:avLst/>
          </a:prstGeom>
        </p:spPr>
        <p:txBody>
          <a:bodyPr/>
          <a:lstStyle>
            <a:lvl1pPr marL="233363" indent="-233363">
              <a:spcBef>
                <a:spcPts val="600"/>
              </a:spcBef>
              <a:spcAft>
                <a:spcPts val="600"/>
              </a:spcAft>
              <a:buClr>
                <a:schemeClr val="accent1"/>
              </a:buClr>
              <a:buFont typeface="Wingdings" panose="05000000000000000000" pitchFamily="2" charset="2"/>
              <a:buChar char="v"/>
              <a:defRPr sz="2600">
                <a:solidFill>
                  <a:schemeClr val="tx2"/>
                </a:solidFill>
              </a:defRPr>
            </a:lvl1pPr>
            <a:lvl2pPr marL="742950" indent="-285750">
              <a:spcBef>
                <a:spcPts val="600"/>
              </a:spcBef>
              <a:spcAft>
                <a:spcPts val="600"/>
              </a:spcAft>
              <a:buClr>
                <a:schemeClr val="accent1"/>
              </a:buClr>
              <a:buFont typeface="Wingdings" panose="05000000000000000000" pitchFamily="2" charset="2"/>
              <a:buChar char="Ø"/>
              <a:defRPr sz="2400">
                <a:solidFill>
                  <a:schemeClr val="tx2"/>
                </a:solidFill>
              </a:defRPr>
            </a:lvl2pPr>
            <a:lvl3pPr marL="1143000" indent="-228600">
              <a:spcBef>
                <a:spcPts val="600"/>
              </a:spcBef>
              <a:spcAft>
                <a:spcPts val="600"/>
              </a:spcAft>
              <a:buClr>
                <a:schemeClr val="accent1"/>
              </a:buClr>
              <a:buFont typeface="Wingdings" panose="05000000000000000000" pitchFamily="2" charset="2"/>
              <a:buChar char="Ø"/>
              <a:defRPr sz="2200">
                <a:solidFill>
                  <a:schemeClr val="tx2"/>
                </a:solidFill>
              </a:defRPr>
            </a:lvl3pPr>
            <a:lvl4pPr marL="1600200" indent="-228600">
              <a:spcBef>
                <a:spcPts val="600"/>
              </a:spcBef>
              <a:spcAft>
                <a:spcPts val="600"/>
              </a:spcAft>
              <a:buClr>
                <a:schemeClr val="accent1"/>
              </a:buClr>
              <a:buFont typeface="Wingdings" panose="05000000000000000000" pitchFamily="2" charset="2"/>
              <a:buChar char="Ø"/>
              <a:defRPr sz="2000">
                <a:solidFill>
                  <a:schemeClr val="tx2"/>
                </a:solidFill>
              </a:defRPr>
            </a:lvl4pPr>
            <a:lvl5pPr marL="2057400" indent="-228600">
              <a:spcBef>
                <a:spcPts val="600"/>
              </a:spcBef>
              <a:spcAft>
                <a:spcPts val="600"/>
              </a:spcAft>
              <a:buClr>
                <a:schemeClr val="accent1"/>
              </a:buClr>
              <a:buFont typeface="Wingdings" panose="05000000000000000000" pitchFamily="2" charset="2"/>
              <a:buChar char="Ø"/>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0" name="Picture 9"/>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836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5"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6"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00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116173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no logo - w/pg# &amp; confidential tag">
    <p:spTree>
      <p:nvGrpSpPr>
        <p:cNvPr id="1" name=""/>
        <p:cNvGrpSpPr/>
        <p:nvPr/>
      </p:nvGrpSpPr>
      <p:grpSpPr>
        <a:xfrm>
          <a:off x="0" y="0"/>
          <a:ext cx="0" cy="0"/>
          <a:chOff x="0" y="0"/>
          <a:chExt cx="0" cy="0"/>
        </a:xfrm>
      </p:grpSpPr>
      <p:sp>
        <p:nvSpPr>
          <p:cNvPr id="5"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E37FC1EB-0E93-49BC-A789-875D1A7F4D79}"/>
              </a:ext>
            </a:extLst>
          </p:cNvPr>
          <p:cNvPicPr>
            <a:picLocks noChangeAspect="1"/>
          </p:cNvPicPr>
          <p:nvPr userDrawn="1"/>
        </p:nvPicPr>
        <p:blipFill>
          <a:blip r:embed="rId2"/>
          <a:stretch>
            <a:fillRect/>
          </a:stretch>
        </p:blipFill>
        <p:spPr>
          <a:xfrm>
            <a:off x="10437812" y="6171784"/>
            <a:ext cx="1548420" cy="682406"/>
          </a:xfrm>
          <a:prstGeom prst="rect">
            <a:avLst/>
          </a:prstGeom>
        </p:spPr>
      </p:pic>
    </p:spTree>
    <p:extLst>
      <p:ext uri="{BB962C8B-B14F-4D97-AF65-F5344CB8AC3E}">
        <p14:creationId xmlns:p14="http://schemas.microsoft.com/office/powerpoint/2010/main" val="38488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TL with lt gray box">
    <p:spTree>
      <p:nvGrpSpPr>
        <p:cNvPr id="1" name=""/>
        <p:cNvGrpSpPr/>
        <p:nvPr/>
      </p:nvGrpSpPr>
      <p:grpSpPr>
        <a:xfrm>
          <a:off x="0" y="0"/>
          <a:ext cx="0" cy="0"/>
          <a:chOff x="0" y="0"/>
          <a:chExt cx="0" cy="0"/>
        </a:xfrm>
      </p:grpSpPr>
      <p:sp>
        <p:nvSpPr>
          <p:cNvPr id="3" name="Rectangle 2"/>
          <p:cNvSpPr/>
          <p:nvPr/>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0" name="Rectangle 9"/>
          <p:cNvSpPr/>
          <p:nvPr userDrawn="1"/>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1421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5029200" cy="6382693"/>
          </a:xfrm>
          <a:prstGeom prst="rect">
            <a:avLst/>
          </a:prstGeom>
        </p:spPr>
        <p:txBody>
          <a:bodyPr anchor="ctr"/>
          <a:lstStyle>
            <a:lvl1pPr marL="0" indent="0" algn="ctr">
              <a:buNone/>
              <a:defRPr/>
            </a:lvl1pPr>
          </a:lstStyle>
          <a:p>
            <a:r>
              <a:rPr lang="en-US" dirty="0"/>
              <a:t>This is a picture placeholder</a:t>
            </a:r>
          </a:p>
        </p:txBody>
      </p:sp>
      <p:sp>
        <p:nvSpPr>
          <p:cNvPr id="10" name="Text Placeholder 9"/>
          <p:cNvSpPr>
            <a:spLocks noGrp="1"/>
          </p:cNvSpPr>
          <p:nvPr>
            <p:ph type="body" sz="quarter" idx="12"/>
          </p:nvPr>
        </p:nvSpPr>
        <p:spPr>
          <a:xfrm>
            <a:off x="5775325" y="304800"/>
            <a:ext cx="6111875" cy="724277"/>
          </a:xfrm>
          <a:prstGeom prst="rect">
            <a:avLst/>
          </a:prstGeom>
        </p:spPr>
        <p:txBody>
          <a:bodyPr anchor="t"/>
          <a:lstStyle>
            <a:lvl1pPr marL="0" indent="0" algn="ctr">
              <a:buNone/>
              <a:defRPr sz="3200">
                <a:solidFill>
                  <a:schemeClr val="accent1"/>
                </a:solidFill>
                <a:latin typeface="+mj-lt"/>
              </a:defRPr>
            </a:lvl1pPr>
          </a:lstStyle>
          <a:p>
            <a:pPr lvl="0"/>
            <a:r>
              <a:rPr lang="en-US"/>
              <a:t>Click to edit Master text styles</a:t>
            </a:r>
          </a:p>
        </p:txBody>
      </p:sp>
      <p:sp>
        <p:nvSpPr>
          <p:cNvPr id="12" name="Text Placeholder 11"/>
          <p:cNvSpPr>
            <a:spLocks noGrp="1"/>
          </p:cNvSpPr>
          <p:nvPr>
            <p:ph type="body" sz="quarter" idx="13"/>
          </p:nvPr>
        </p:nvSpPr>
        <p:spPr>
          <a:xfrm>
            <a:off x="5775325" y="1279437"/>
            <a:ext cx="6111874" cy="5103256"/>
          </a:xfrm>
          <a:prstGeom prst="rect">
            <a:avLst/>
          </a:prstGeom>
        </p:spPr>
        <p:txBody>
          <a:bodyPr/>
          <a:lstStyle>
            <a:lvl1pPr marL="233363" indent="-233363">
              <a:spcAft>
                <a:spcPts val="1200"/>
              </a:spcAft>
              <a:buClr>
                <a:srgbClr val="365EBF"/>
              </a:buClr>
              <a:buFont typeface="Wingdings" panose="05000000000000000000" pitchFamily="2" charset="2"/>
              <a:buChar char="v"/>
              <a:defRPr sz="2400">
                <a:solidFill>
                  <a:schemeClr val="tx2"/>
                </a:solidFill>
              </a:defRPr>
            </a:lvl1pPr>
            <a:lvl2pPr marL="742950" indent="-285750">
              <a:spcAft>
                <a:spcPts val="1200"/>
              </a:spcAft>
              <a:buClr>
                <a:schemeClr val="accent1"/>
              </a:buClr>
              <a:buFont typeface="Wingdings" panose="05000000000000000000" pitchFamily="2" charset="2"/>
              <a:buChar char="Ø"/>
              <a:defRPr sz="2000">
                <a:solidFill>
                  <a:schemeClr val="tx2"/>
                </a:solidFill>
              </a:defRPr>
            </a:lvl2pPr>
            <a:lvl3pPr marL="1143000" indent="-228600">
              <a:spcAft>
                <a:spcPts val="1200"/>
              </a:spcAft>
              <a:buClr>
                <a:schemeClr val="accent1"/>
              </a:buClr>
              <a:buFont typeface="Wingdings" panose="05000000000000000000" pitchFamily="2" charset="2"/>
              <a:buChar char="Ø"/>
              <a:defRPr sz="1800">
                <a:solidFill>
                  <a:schemeClr val="tx2"/>
                </a:solidFill>
              </a:defRPr>
            </a:lvl3pPr>
            <a:lvl4pPr marL="1600200" indent="-228600">
              <a:spcAft>
                <a:spcPts val="1200"/>
              </a:spcAft>
              <a:buClr>
                <a:schemeClr val="accent1"/>
              </a:buClr>
              <a:buFont typeface="Wingdings" panose="05000000000000000000" pitchFamily="2" charset="2"/>
              <a:buChar char="Ø"/>
              <a:defRPr sz="1600">
                <a:solidFill>
                  <a:schemeClr val="tx2"/>
                </a:solidFill>
              </a:defRPr>
            </a:lvl4pPr>
            <a:lvl5pPr marL="2057400" indent="-228600">
              <a:spcAft>
                <a:spcPts val="1200"/>
              </a:spcAft>
              <a:buClr>
                <a:schemeClr val="accent1"/>
              </a:buClr>
              <a:buFont typeface="Wingdings" panose="05000000000000000000" pitchFamily="2" charset="2"/>
              <a:buChar char="Ø"/>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9"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7780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69200"/>
      </p:ext>
    </p:extLst>
  </p:cSld>
  <p:clrMap bg1="lt1" tx1="dk1" bg2="lt2" tx2="dk2" accent1="accent1" accent2="accent2" accent3="accent3" accent4="accent4" accent5="accent5" accent6="accent6" hlink="hlink" folHlink="folHlink"/>
  <p:sldLayoutIdLst>
    <p:sldLayoutId id="2147483811" r:id="rId1"/>
    <p:sldLayoutId id="2147483802" r:id="rId2"/>
    <p:sldLayoutId id="2147483797" r:id="rId3"/>
    <p:sldLayoutId id="2147483795" r:id="rId4"/>
    <p:sldLayoutId id="2147483796" r:id="rId5"/>
    <p:sldLayoutId id="2147483798" r:id="rId6"/>
    <p:sldLayoutId id="2147483799" r:id="rId7"/>
    <p:sldLayoutId id="2147483800" r:id="rId8"/>
    <p:sldLayoutId id="2147483801" r:id="rId9"/>
    <p:sldLayoutId id="2147483803"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9.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10.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11.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12.png"/><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13.png"/><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image" Target="../media/image14.png"/><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image" Target="../media/image15.png"/><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image" Target="../media/image16.png"/><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21.xml.rels><?xml version="1.0" encoding="UTF-8" standalone="yes"?>
<Relationships xmlns="http://schemas.openxmlformats.org/package/2006/relationships"><Relationship Id="rId8" Type="http://schemas.microsoft.com/office/2007/relationships/diagramDrawing" Target="../diagrams/drawing27.xml"/><Relationship Id="rId13" Type="http://schemas.microsoft.com/office/2007/relationships/diagramDrawing" Target="../diagrams/drawing28.xml"/><Relationship Id="rId3" Type="http://schemas.openxmlformats.org/officeDocument/2006/relationships/image" Target="../media/image17.png"/><Relationship Id="rId7" Type="http://schemas.openxmlformats.org/officeDocument/2006/relationships/diagramColors" Target="../diagrams/colors27.xml"/><Relationship Id="rId12" Type="http://schemas.openxmlformats.org/officeDocument/2006/relationships/diagramColors" Target="../diagrams/colors2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27.xml"/><Relationship Id="rId11" Type="http://schemas.openxmlformats.org/officeDocument/2006/relationships/diagramQuickStyle" Target="../diagrams/quickStyle28.xml"/><Relationship Id="rId5" Type="http://schemas.openxmlformats.org/officeDocument/2006/relationships/diagramLayout" Target="../diagrams/layout27.xml"/><Relationship Id="rId10" Type="http://schemas.openxmlformats.org/officeDocument/2006/relationships/diagramLayout" Target="../diagrams/layout28.xml"/><Relationship Id="rId4" Type="http://schemas.openxmlformats.org/officeDocument/2006/relationships/diagramData" Target="../diagrams/data27.xml"/><Relationship Id="rId9" Type="http://schemas.openxmlformats.org/officeDocument/2006/relationships/diagramData" Target="../diagrams/data28.xml"/></Relationships>
</file>

<file path=ppt/slides/_rels/slide22.xml.rels><?xml version="1.0" encoding="UTF-8" standalone="yes"?>
<Relationships xmlns="http://schemas.openxmlformats.org/package/2006/relationships"><Relationship Id="rId8" Type="http://schemas.microsoft.com/office/2007/relationships/diagramDrawing" Target="../diagrams/drawing29.xml"/><Relationship Id="rId13" Type="http://schemas.microsoft.com/office/2007/relationships/diagramDrawing" Target="../diagrams/drawing30.xml"/><Relationship Id="rId3" Type="http://schemas.openxmlformats.org/officeDocument/2006/relationships/image" Target="../media/image18.png"/><Relationship Id="rId7" Type="http://schemas.openxmlformats.org/officeDocument/2006/relationships/diagramColors" Target="../diagrams/colors29.xml"/><Relationship Id="rId12" Type="http://schemas.openxmlformats.org/officeDocument/2006/relationships/diagramColors" Target="../diagrams/colors30.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29.xml"/><Relationship Id="rId11" Type="http://schemas.openxmlformats.org/officeDocument/2006/relationships/diagramQuickStyle" Target="../diagrams/quickStyle30.xml"/><Relationship Id="rId5" Type="http://schemas.openxmlformats.org/officeDocument/2006/relationships/diagramLayout" Target="../diagrams/layout29.xml"/><Relationship Id="rId10" Type="http://schemas.openxmlformats.org/officeDocument/2006/relationships/diagramLayout" Target="../diagrams/layout30.xml"/><Relationship Id="rId4" Type="http://schemas.openxmlformats.org/officeDocument/2006/relationships/diagramData" Target="../diagrams/data29.xml"/><Relationship Id="rId9" Type="http://schemas.openxmlformats.org/officeDocument/2006/relationships/diagramData" Target="../diagrams/data30.xml"/></Relationships>
</file>

<file path=ppt/slides/_rels/slide23.xml.rels><?xml version="1.0" encoding="UTF-8" standalone="yes"?>
<Relationships xmlns="http://schemas.openxmlformats.org/package/2006/relationships"><Relationship Id="rId8" Type="http://schemas.microsoft.com/office/2007/relationships/diagramDrawing" Target="../diagrams/drawing31.xml"/><Relationship Id="rId13" Type="http://schemas.microsoft.com/office/2007/relationships/diagramDrawing" Target="../diagrams/drawing32.xml"/><Relationship Id="rId18" Type="http://schemas.microsoft.com/office/2007/relationships/diagramDrawing" Target="../diagrams/drawing33.xml"/><Relationship Id="rId3" Type="http://schemas.openxmlformats.org/officeDocument/2006/relationships/image" Target="../media/image19.png"/><Relationship Id="rId7" Type="http://schemas.openxmlformats.org/officeDocument/2006/relationships/diagramColors" Target="../diagrams/colors31.xml"/><Relationship Id="rId12" Type="http://schemas.openxmlformats.org/officeDocument/2006/relationships/diagramColors" Target="../diagrams/colors32.xml"/><Relationship Id="rId17" Type="http://schemas.openxmlformats.org/officeDocument/2006/relationships/diagramColors" Target="../diagrams/colors33.xml"/><Relationship Id="rId2" Type="http://schemas.openxmlformats.org/officeDocument/2006/relationships/notesSlide" Target="../notesSlides/notesSlide21.xml"/><Relationship Id="rId16" Type="http://schemas.openxmlformats.org/officeDocument/2006/relationships/diagramQuickStyle" Target="../diagrams/quickStyle33.xml"/><Relationship Id="rId1" Type="http://schemas.openxmlformats.org/officeDocument/2006/relationships/slideLayout" Target="../slideLayouts/slideLayout7.xml"/><Relationship Id="rId6" Type="http://schemas.openxmlformats.org/officeDocument/2006/relationships/diagramQuickStyle" Target="../diagrams/quickStyle31.xml"/><Relationship Id="rId11" Type="http://schemas.openxmlformats.org/officeDocument/2006/relationships/diagramQuickStyle" Target="../diagrams/quickStyle32.xml"/><Relationship Id="rId5" Type="http://schemas.openxmlformats.org/officeDocument/2006/relationships/diagramLayout" Target="../diagrams/layout31.xml"/><Relationship Id="rId15" Type="http://schemas.openxmlformats.org/officeDocument/2006/relationships/diagramLayout" Target="../diagrams/layout33.xml"/><Relationship Id="rId10" Type="http://schemas.openxmlformats.org/officeDocument/2006/relationships/diagramLayout" Target="../diagrams/layout32.xml"/><Relationship Id="rId4" Type="http://schemas.openxmlformats.org/officeDocument/2006/relationships/diagramData" Target="../diagrams/data31.xml"/><Relationship Id="rId9" Type="http://schemas.openxmlformats.org/officeDocument/2006/relationships/diagramData" Target="../diagrams/data32.xml"/><Relationship Id="rId14" Type="http://schemas.openxmlformats.org/officeDocument/2006/relationships/diagramData" Target="../diagrams/data33.xml"/></Relationships>
</file>

<file path=ppt/slides/_rels/slide24.xml.rels><?xml version="1.0" encoding="UTF-8" standalone="yes"?>
<Relationships xmlns="http://schemas.openxmlformats.org/package/2006/relationships"><Relationship Id="rId8" Type="http://schemas.microsoft.com/office/2007/relationships/diagramDrawing" Target="../diagrams/drawing34.xml"/><Relationship Id="rId13" Type="http://schemas.microsoft.com/office/2007/relationships/diagramDrawing" Target="../diagrams/drawing35.xml"/><Relationship Id="rId3" Type="http://schemas.openxmlformats.org/officeDocument/2006/relationships/image" Target="../media/image20.png"/><Relationship Id="rId7" Type="http://schemas.openxmlformats.org/officeDocument/2006/relationships/diagramColors" Target="../diagrams/colors34.xml"/><Relationship Id="rId12" Type="http://schemas.openxmlformats.org/officeDocument/2006/relationships/diagramColors" Target="../diagrams/colors3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34.xml"/><Relationship Id="rId11" Type="http://schemas.openxmlformats.org/officeDocument/2006/relationships/diagramQuickStyle" Target="../diagrams/quickStyle35.xml"/><Relationship Id="rId5" Type="http://schemas.openxmlformats.org/officeDocument/2006/relationships/diagramLayout" Target="../diagrams/layout34.xml"/><Relationship Id="rId10" Type="http://schemas.openxmlformats.org/officeDocument/2006/relationships/diagramLayout" Target="../diagrams/layout35.xml"/><Relationship Id="rId4" Type="http://schemas.openxmlformats.org/officeDocument/2006/relationships/diagramData" Target="../diagrams/data34.xml"/><Relationship Id="rId9" Type="http://schemas.openxmlformats.org/officeDocument/2006/relationships/diagramData" Target="../diagrams/data3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7.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Learning about Taxes with Intuit ProFile </a:t>
            </a:r>
            <a:br>
              <a:rPr lang="en-US" sz="5400" dirty="0"/>
            </a:br>
            <a:endParaRPr lang="en-CA" sz="5400" dirty="0"/>
          </a:p>
        </p:txBody>
      </p:sp>
    </p:spTree>
    <p:extLst>
      <p:ext uri="{BB962C8B-B14F-4D97-AF65-F5344CB8AC3E}">
        <p14:creationId xmlns:p14="http://schemas.microsoft.com/office/powerpoint/2010/main" val="127647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43BA17-5E65-6147-A112-6502E969551B}"/>
              </a:ext>
            </a:extLst>
          </p:cNvPr>
          <p:cNvPicPr>
            <a:picLocks noChangeAspect="1"/>
          </p:cNvPicPr>
          <p:nvPr/>
        </p:nvPicPr>
        <p:blipFill>
          <a:blip r:embed="rId3"/>
          <a:stretch>
            <a:fillRect/>
          </a:stretch>
        </p:blipFill>
        <p:spPr>
          <a:xfrm>
            <a:off x="5408612" y="304800"/>
            <a:ext cx="5760000" cy="5909360"/>
          </a:xfrm>
          <a:prstGeom prst="rect">
            <a:avLst/>
          </a:prstGeom>
        </p:spPr>
      </p:pic>
      <p:graphicFrame>
        <p:nvGraphicFramePr>
          <p:cNvPr id="7" name="Content Placeholder 2"/>
          <p:cNvGraphicFramePr>
            <a:graphicFrameLocks/>
          </p:cNvGraphicFramePr>
          <p:nvPr>
            <p:extLst>
              <p:ext uri="{D42A27DB-BD31-4B8C-83A1-F6EECF244321}">
                <p14:modId xmlns:p14="http://schemas.microsoft.com/office/powerpoint/2010/main" val="947632474"/>
              </p:ext>
            </p:extLst>
          </p:nvPr>
        </p:nvGraphicFramePr>
        <p:xfrm>
          <a:off x="455612" y="1447800"/>
          <a:ext cx="3735389"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p:cNvSpPr txBox="1">
            <a:spLocks/>
          </p:cNvSpPr>
          <p:nvPr/>
        </p:nvSpPr>
        <p:spPr>
          <a:xfrm>
            <a:off x="-153988" y="61516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setting it up</a:t>
            </a:r>
          </a:p>
        </p:txBody>
      </p:sp>
      <p:graphicFrame>
        <p:nvGraphicFramePr>
          <p:cNvPr id="10" name="Content Placeholder 2"/>
          <p:cNvGraphicFramePr>
            <a:graphicFrameLocks/>
          </p:cNvGraphicFramePr>
          <p:nvPr>
            <p:extLst>
              <p:ext uri="{D42A27DB-BD31-4B8C-83A1-F6EECF244321}">
                <p14:modId xmlns:p14="http://schemas.microsoft.com/office/powerpoint/2010/main" val="3802477320"/>
              </p:ext>
            </p:extLst>
          </p:nvPr>
        </p:nvGraphicFramePr>
        <p:xfrm>
          <a:off x="3884612" y="3429000"/>
          <a:ext cx="1868488" cy="14605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980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3212" y="3581400"/>
            <a:ext cx="7161212" cy="992187"/>
          </a:xfrm>
          <a:prstGeom prst="rect">
            <a:avLst/>
          </a:prstGeom>
        </p:spPr>
        <p:txBody>
          <a:bodyPr/>
          <a:lstStyle/>
          <a:p>
            <a:pPr algn="l"/>
            <a:r>
              <a:rPr lang="en-CA" dirty="0"/>
              <a:t>additional settings</a:t>
            </a:r>
          </a:p>
        </p:txBody>
      </p:sp>
    </p:spTree>
    <p:extLst>
      <p:ext uri="{BB962C8B-B14F-4D97-AF65-F5344CB8AC3E}">
        <p14:creationId xmlns:p14="http://schemas.microsoft.com/office/powerpoint/2010/main" val="103938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2">
            <a:extLst>
              <a:ext uri="{FF2B5EF4-FFF2-40B4-BE49-F238E27FC236}">
                <a16:creationId xmlns:a16="http://schemas.microsoft.com/office/drawing/2014/main" id="{0FA22960-4DE5-4FD4-9FBA-6BF7D35EB724}"/>
              </a:ext>
            </a:extLst>
          </p:cNvPr>
          <p:cNvGraphicFramePr>
            <a:graphicFrameLocks/>
          </p:cNvGraphicFramePr>
          <p:nvPr>
            <p:extLst>
              <p:ext uri="{D42A27DB-BD31-4B8C-83A1-F6EECF244321}">
                <p14:modId xmlns:p14="http://schemas.microsoft.com/office/powerpoint/2010/main" val="816245589"/>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C819D427-9C11-DF4F-BD12-56FB38540517}"/>
              </a:ext>
            </a:extLst>
          </p:cNvPr>
          <p:cNvPicPr>
            <a:picLocks noChangeAspect="1"/>
          </p:cNvPicPr>
          <p:nvPr/>
        </p:nvPicPr>
        <p:blipFill>
          <a:blip r:embed="rId13"/>
          <a:stretch>
            <a:fillRect/>
          </a:stretch>
        </p:blipFill>
        <p:spPr>
          <a:xfrm>
            <a:off x="1979612" y="664226"/>
            <a:ext cx="5400000" cy="5529547"/>
          </a:xfrm>
          <a:prstGeom prst="rect">
            <a:avLst/>
          </a:prstGeom>
        </p:spPr>
      </p:pic>
    </p:spTree>
    <p:extLst>
      <p:ext uri="{BB962C8B-B14F-4D97-AF65-F5344CB8AC3E}">
        <p14:creationId xmlns:p14="http://schemas.microsoft.com/office/powerpoint/2010/main" val="13833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4092CDFE-B380-47F3-A047-4DE6D59BC381}"/>
              </a:ext>
            </a:extLst>
          </p:cNvPr>
          <p:cNvGraphicFramePr>
            <a:graphicFrameLocks/>
          </p:cNvGraphicFramePr>
          <p:nvPr>
            <p:extLst>
              <p:ext uri="{D42A27DB-BD31-4B8C-83A1-F6EECF244321}">
                <p14:modId xmlns:p14="http://schemas.microsoft.com/office/powerpoint/2010/main" val="2722548010"/>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a:extLst>
              <a:ext uri="{FF2B5EF4-FFF2-40B4-BE49-F238E27FC236}">
                <a16:creationId xmlns:a16="http://schemas.microsoft.com/office/drawing/2014/main" id="{206EC64B-5864-EB49-A4BD-CC6FCE45F8CA}"/>
              </a:ext>
            </a:extLst>
          </p:cNvPr>
          <p:cNvPicPr>
            <a:picLocks noChangeAspect="1"/>
          </p:cNvPicPr>
          <p:nvPr/>
        </p:nvPicPr>
        <p:blipFill>
          <a:blip r:embed="rId13"/>
          <a:stretch>
            <a:fillRect/>
          </a:stretch>
        </p:blipFill>
        <p:spPr>
          <a:xfrm>
            <a:off x="2036873" y="688516"/>
            <a:ext cx="5400000" cy="5480967"/>
          </a:xfrm>
          <a:prstGeom prst="rect">
            <a:avLst/>
          </a:prstGeom>
        </p:spPr>
      </p:pic>
    </p:spTree>
    <p:extLst>
      <p:ext uri="{BB962C8B-B14F-4D97-AF65-F5344CB8AC3E}">
        <p14:creationId xmlns:p14="http://schemas.microsoft.com/office/powerpoint/2010/main" val="2017534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70A2BBAE-E7DE-419B-86FC-8BAA8028E5E6}"/>
              </a:ext>
            </a:extLst>
          </p:cNvPr>
          <p:cNvGraphicFramePr>
            <a:graphicFrameLocks/>
          </p:cNvGraphicFramePr>
          <p:nvPr>
            <p:extLst>
              <p:ext uri="{D42A27DB-BD31-4B8C-83A1-F6EECF244321}">
                <p14:modId xmlns:p14="http://schemas.microsoft.com/office/powerpoint/2010/main" val="2168417616"/>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a:extLst>
              <a:ext uri="{FF2B5EF4-FFF2-40B4-BE49-F238E27FC236}">
                <a16:creationId xmlns:a16="http://schemas.microsoft.com/office/drawing/2014/main" id="{E02EBA28-1A37-9143-9791-6D25C97419AF}"/>
              </a:ext>
            </a:extLst>
          </p:cNvPr>
          <p:cNvPicPr>
            <a:picLocks noChangeAspect="1"/>
          </p:cNvPicPr>
          <p:nvPr/>
        </p:nvPicPr>
        <p:blipFill>
          <a:blip r:embed="rId13"/>
          <a:stretch>
            <a:fillRect/>
          </a:stretch>
        </p:blipFill>
        <p:spPr>
          <a:xfrm>
            <a:off x="1979612" y="641480"/>
            <a:ext cx="5400000" cy="5575039"/>
          </a:xfrm>
          <a:prstGeom prst="rect">
            <a:avLst/>
          </a:prstGeom>
        </p:spPr>
      </p:pic>
    </p:spTree>
    <p:extLst>
      <p:ext uri="{BB962C8B-B14F-4D97-AF65-F5344CB8AC3E}">
        <p14:creationId xmlns:p14="http://schemas.microsoft.com/office/powerpoint/2010/main" val="46348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262457778"/>
              </p:ext>
            </p:extLst>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70A2BBAE-E7DE-419B-86FC-8BAA8028E5E6}"/>
              </a:ext>
            </a:extLst>
          </p:cNvPr>
          <p:cNvGraphicFramePr>
            <a:graphicFrameLocks/>
          </p:cNvGraphicFramePr>
          <p:nvPr>
            <p:extLst>
              <p:ext uri="{D42A27DB-BD31-4B8C-83A1-F6EECF244321}">
                <p14:modId xmlns:p14="http://schemas.microsoft.com/office/powerpoint/2010/main" val="449620503"/>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a:extLst>
              <a:ext uri="{FF2B5EF4-FFF2-40B4-BE49-F238E27FC236}">
                <a16:creationId xmlns:a16="http://schemas.microsoft.com/office/drawing/2014/main" id="{2143E062-BE05-2B42-A2D7-BFA868C1C45D}"/>
              </a:ext>
            </a:extLst>
          </p:cNvPr>
          <p:cNvPicPr>
            <a:picLocks noChangeAspect="1"/>
          </p:cNvPicPr>
          <p:nvPr/>
        </p:nvPicPr>
        <p:blipFill>
          <a:blip r:embed="rId13"/>
          <a:stretch>
            <a:fillRect/>
          </a:stretch>
        </p:blipFill>
        <p:spPr>
          <a:xfrm>
            <a:off x="2068512" y="688515"/>
            <a:ext cx="5400000" cy="5480970"/>
          </a:xfrm>
          <a:prstGeom prst="rect">
            <a:avLst/>
          </a:prstGeom>
        </p:spPr>
      </p:pic>
    </p:spTree>
    <p:extLst>
      <p:ext uri="{BB962C8B-B14F-4D97-AF65-F5344CB8AC3E}">
        <p14:creationId xmlns:p14="http://schemas.microsoft.com/office/powerpoint/2010/main" val="173643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3124200"/>
            <a:ext cx="7084753" cy="2437245"/>
          </a:xfrm>
          <a:prstGeom prst="rect">
            <a:avLst/>
          </a:prstGeom>
        </p:spPr>
        <p:txBody>
          <a:bodyPr/>
          <a:lstStyle/>
          <a:p>
            <a:pPr algn="l"/>
            <a:r>
              <a:rPr lang="en-CA" dirty="0"/>
              <a:t>module options</a:t>
            </a:r>
          </a:p>
        </p:txBody>
      </p:sp>
    </p:spTree>
    <p:extLst>
      <p:ext uri="{BB962C8B-B14F-4D97-AF65-F5344CB8AC3E}">
        <p14:creationId xmlns:p14="http://schemas.microsoft.com/office/powerpoint/2010/main" val="153693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8665142C-582C-43A2-B78F-13FCDDBA5BC1}"/>
              </a:ext>
            </a:extLst>
          </p:cNvPr>
          <p:cNvGraphicFramePr>
            <a:graphicFrameLocks/>
          </p:cNvGraphicFramePr>
          <p:nvPr>
            <p:extLst>
              <p:ext uri="{D42A27DB-BD31-4B8C-83A1-F6EECF244321}">
                <p14:modId xmlns:p14="http://schemas.microsoft.com/office/powerpoint/2010/main" val="605634604"/>
              </p:ext>
            </p:extLst>
          </p:nvPr>
        </p:nvGraphicFramePr>
        <p:xfrm>
          <a:off x="303212" y="5029199"/>
          <a:ext cx="1801010" cy="14046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63F222E3-5BA7-4F46-9FD3-C2503A2E27F0}"/>
              </a:ext>
            </a:extLst>
          </p:cNvPr>
          <p:cNvPicPr>
            <a:picLocks noChangeAspect="1"/>
          </p:cNvPicPr>
          <p:nvPr/>
        </p:nvPicPr>
        <p:blipFill>
          <a:blip r:embed="rId13"/>
          <a:stretch>
            <a:fillRect/>
          </a:stretch>
        </p:blipFill>
        <p:spPr>
          <a:xfrm>
            <a:off x="1674812" y="1911589"/>
            <a:ext cx="5400000" cy="3034821"/>
          </a:xfrm>
          <a:prstGeom prst="rect">
            <a:avLst/>
          </a:prstGeom>
        </p:spPr>
      </p:pic>
    </p:spTree>
    <p:extLst>
      <p:ext uri="{BB962C8B-B14F-4D97-AF65-F5344CB8AC3E}">
        <p14:creationId xmlns:p14="http://schemas.microsoft.com/office/powerpoint/2010/main" val="1702331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2">
            <a:extLst>
              <a:ext uri="{FF2B5EF4-FFF2-40B4-BE49-F238E27FC236}">
                <a16:creationId xmlns:a16="http://schemas.microsoft.com/office/drawing/2014/main" id="{E55A3CA3-9FC3-4863-90FC-48C4DF04D3E4}"/>
              </a:ext>
            </a:extLst>
          </p:cNvPr>
          <p:cNvGraphicFramePr>
            <a:graphicFrameLocks/>
          </p:cNvGraphicFramePr>
          <p:nvPr>
            <p:extLst>
              <p:ext uri="{D42A27DB-BD31-4B8C-83A1-F6EECF244321}">
                <p14:modId xmlns:p14="http://schemas.microsoft.com/office/powerpoint/2010/main" val="1668737424"/>
              </p:ext>
            </p:extLst>
          </p:nvPr>
        </p:nvGraphicFramePr>
        <p:xfrm>
          <a:off x="303211" y="5029199"/>
          <a:ext cx="1867111" cy="14156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F13A1694-FE8E-4647-ADF6-CD6F4222F16D}"/>
              </a:ext>
            </a:extLst>
          </p:cNvPr>
          <p:cNvPicPr>
            <a:picLocks noChangeAspect="1"/>
          </p:cNvPicPr>
          <p:nvPr/>
        </p:nvPicPr>
        <p:blipFill>
          <a:blip r:embed="rId13"/>
          <a:stretch>
            <a:fillRect/>
          </a:stretch>
        </p:blipFill>
        <p:spPr>
          <a:xfrm>
            <a:off x="1827212" y="1425688"/>
            <a:ext cx="5400000" cy="3984512"/>
          </a:xfrm>
          <a:prstGeom prst="rect">
            <a:avLst/>
          </a:prstGeom>
        </p:spPr>
      </p:pic>
    </p:spTree>
    <p:extLst>
      <p:ext uri="{BB962C8B-B14F-4D97-AF65-F5344CB8AC3E}">
        <p14:creationId xmlns:p14="http://schemas.microsoft.com/office/powerpoint/2010/main" val="100023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6382128" y="2294223"/>
          <a:ext cx="4876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2">
            <a:extLst>
              <a:ext uri="{FF2B5EF4-FFF2-40B4-BE49-F238E27FC236}">
                <a16:creationId xmlns:a16="http://schemas.microsoft.com/office/drawing/2014/main" id="{1C3D3201-7073-40A7-95E1-38F2AE6C85C0}"/>
              </a:ext>
            </a:extLst>
          </p:cNvPr>
          <p:cNvGraphicFramePr>
            <a:graphicFrameLocks/>
          </p:cNvGraphicFramePr>
          <p:nvPr>
            <p:extLst>
              <p:ext uri="{D42A27DB-BD31-4B8C-83A1-F6EECF244321}">
                <p14:modId xmlns:p14="http://schemas.microsoft.com/office/powerpoint/2010/main" val="883892428"/>
              </p:ext>
            </p:extLst>
          </p:nvPr>
        </p:nvGraphicFramePr>
        <p:xfrm>
          <a:off x="303211" y="5029199"/>
          <a:ext cx="1867111" cy="14156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C0A84715-6534-2341-9778-321A8AEBD50B}"/>
              </a:ext>
            </a:extLst>
          </p:cNvPr>
          <p:cNvPicPr>
            <a:picLocks noChangeAspect="1"/>
          </p:cNvPicPr>
          <p:nvPr/>
        </p:nvPicPr>
        <p:blipFill>
          <a:blip r:embed="rId13"/>
          <a:stretch>
            <a:fillRect/>
          </a:stretch>
        </p:blipFill>
        <p:spPr>
          <a:xfrm>
            <a:off x="2360612" y="1425789"/>
            <a:ext cx="5400000" cy="4006421"/>
          </a:xfrm>
          <a:prstGeom prst="rect">
            <a:avLst/>
          </a:prstGeom>
        </p:spPr>
      </p:pic>
    </p:spTree>
    <p:extLst>
      <p:ext uri="{BB962C8B-B14F-4D97-AF65-F5344CB8AC3E}">
        <p14:creationId xmlns:p14="http://schemas.microsoft.com/office/powerpoint/2010/main" val="547444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Chapter 2</a:t>
            </a:r>
            <a:br>
              <a:rPr lang="en-US" sz="5400" dirty="0"/>
            </a:br>
            <a:r>
              <a:rPr lang="en-US" sz="5400" dirty="0"/>
              <a:t>Installation and Setup</a:t>
            </a:r>
            <a:endParaRPr lang="en-CA" sz="5400" dirty="0"/>
          </a:p>
        </p:txBody>
      </p:sp>
    </p:spTree>
    <p:extLst>
      <p:ext uri="{BB962C8B-B14F-4D97-AF65-F5344CB8AC3E}">
        <p14:creationId xmlns:p14="http://schemas.microsoft.com/office/powerpoint/2010/main" val="57896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CCA9978-898A-4794-AC31-0B4CF1DAFE3D}"/>
              </a:ext>
            </a:extLst>
          </p:cNvPr>
          <p:cNvGraphicFramePr>
            <a:graphicFrameLocks/>
          </p:cNvGraphicFramePr>
          <p:nvPr>
            <p:extLst>
              <p:ext uri="{D42A27DB-BD31-4B8C-83A1-F6EECF244321}">
                <p14:modId xmlns:p14="http://schemas.microsoft.com/office/powerpoint/2010/main" val="4210278610"/>
              </p:ext>
            </p:extLst>
          </p:nvPr>
        </p:nvGraphicFramePr>
        <p:xfrm>
          <a:off x="303211" y="5029199"/>
          <a:ext cx="1867111" cy="1415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837C71D2-2A0C-074B-A918-36CDB24481F3}"/>
              </a:ext>
            </a:extLst>
          </p:cNvPr>
          <p:cNvGraphicFramePr/>
          <p:nvPr>
            <p:extLst>
              <p:ext uri="{D42A27DB-BD31-4B8C-83A1-F6EECF244321}">
                <p14:modId xmlns:p14="http://schemas.microsoft.com/office/powerpoint/2010/main" val="2583806696"/>
              </p:ext>
            </p:extLst>
          </p:nvPr>
        </p:nvGraphicFramePr>
        <p:xfrm>
          <a:off x="7847012" y="2171699"/>
          <a:ext cx="4876800"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a:extLst>
              <a:ext uri="{FF2B5EF4-FFF2-40B4-BE49-F238E27FC236}">
                <a16:creationId xmlns:a16="http://schemas.microsoft.com/office/drawing/2014/main" id="{060C4F80-0BE8-EE41-B913-10CE8C738BD7}"/>
              </a:ext>
            </a:extLst>
          </p:cNvPr>
          <p:cNvPicPr>
            <a:picLocks noChangeAspect="1"/>
          </p:cNvPicPr>
          <p:nvPr/>
        </p:nvPicPr>
        <p:blipFill>
          <a:blip r:embed="rId13"/>
          <a:stretch>
            <a:fillRect/>
          </a:stretch>
        </p:blipFill>
        <p:spPr>
          <a:xfrm>
            <a:off x="2360612" y="1425850"/>
            <a:ext cx="6579290" cy="4006299"/>
          </a:xfrm>
          <a:prstGeom prst="rect">
            <a:avLst/>
          </a:prstGeom>
        </p:spPr>
      </p:pic>
    </p:spTree>
    <p:extLst>
      <p:ext uri="{BB962C8B-B14F-4D97-AF65-F5344CB8AC3E}">
        <p14:creationId xmlns:p14="http://schemas.microsoft.com/office/powerpoint/2010/main" val="200534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0EE3AB-1AF6-AB49-991C-C6A9582E1250}"/>
              </a:ext>
            </a:extLst>
          </p:cNvPr>
          <p:cNvPicPr>
            <a:picLocks noChangeAspect="1"/>
          </p:cNvPicPr>
          <p:nvPr/>
        </p:nvPicPr>
        <p:blipFill>
          <a:blip r:embed="rId3"/>
          <a:stretch>
            <a:fillRect/>
          </a:stretch>
        </p:blipFill>
        <p:spPr>
          <a:xfrm>
            <a:off x="1370012" y="838200"/>
            <a:ext cx="6248400" cy="5577216"/>
          </a:xfrm>
          <a:prstGeom prst="rect">
            <a:avLst/>
          </a:prstGeom>
        </p:spPr>
      </p:pic>
      <p:graphicFrame>
        <p:nvGraphicFramePr>
          <p:cNvPr id="5" name="Diagram 4"/>
          <p:cNvGraphicFramePr/>
          <p:nvPr/>
        </p:nvGraphicFramePr>
        <p:xfrm>
          <a:off x="6475412" y="1943100"/>
          <a:ext cx="4572000" cy="29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2">
            <a:extLst>
              <a:ext uri="{FF2B5EF4-FFF2-40B4-BE49-F238E27FC236}">
                <a16:creationId xmlns:a16="http://schemas.microsoft.com/office/drawing/2014/main" id="{C952130B-C87F-43B3-802D-394E7D7AFEF1}"/>
              </a:ext>
            </a:extLst>
          </p:cNvPr>
          <p:cNvGraphicFramePr>
            <a:graphicFrameLocks/>
          </p:cNvGraphicFramePr>
          <p:nvPr>
            <p:extLst>
              <p:ext uri="{D42A27DB-BD31-4B8C-83A1-F6EECF244321}">
                <p14:modId xmlns:p14="http://schemas.microsoft.com/office/powerpoint/2010/main" val="1047217076"/>
              </p:ext>
            </p:extLst>
          </p:nvPr>
        </p:nvGraphicFramePr>
        <p:xfrm>
          <a:off x="303211" y="5029199"/>
          <a:ext cx="1867111" cy="14156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21108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524BF-8BAE-BD43-A58F-7B3F560EAD4E}"/>
              </a:ext>
            </a:extLst>
          </p:cNvPr>
          <p:cNvPicPr>
            <a:picLocks noChangeAspect="1"/>
          </p:cNvPicPr>
          <p:nvPr/>
        </p:nvPicPr>
        <p:blipFill>
          <a:blip r:embed="rId3"/>
          <a:stretch>
            <a:fillRect/>
          </a:stretch>
        </p:blipFill>
        <p:spPr>
          <a:xfrm>
            <a:off x="836612" y="1066800"/>
            <a:ext cx="7257483" cy="4724400"/>
          </a:xfrm>
          <a:prstGeom prst="rect">
            <a:avLst/>
          </a:prstGeom>
        </p:spPr>
      </p:pic>
      <p:graphicFrame>
        <p:nvGraphicFramePr>
          <p:cNvPr id="5" name="Diagram 4"/>
          <p:cNvGraphicFramePr/>
          <p:nvPr/>
        </p:nvGraphicFramePr>
        <p:xfrm>
          <a:off x="7031192" y="1600200"/>
          <a:ext cx="401622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2">
            <a:extLst>
              <a:ext uri="{FF2B5EF4-FFF2-40B4-BE49-F238E27FC236}">
                <a16:creationId xmlns:a16="http://schemas.microsoft.com/office/drawing/2014/main" id="{05D15540-95F3-4C20-8E7F-EADDA50B41CD}"/>
              </a:ext>
            </a:extLst>
          </p:cNvPr>
          <p:cNvGraphicFramePr>
            <a:graphicFrameLocks/>
          </p:cNvGraphicFramePr>
          <p:nvPr>
            <p:extLst>
              <p:ext uri="{D42A27DB-BD31-4B8C-83A1-F6EECF244321}">
                <p14:modId xmlns:p14="http://schemas.microsoft.com/office/powerpoint/2010/main" val="703441428"/>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5772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98812" y="1669666"/>
            <a:ext cx="3822318" cy="3581401"/>
          </a:xfrm>
          <a:prstGeom prst="rect">
            <a:avLst/>
          </a:prstGeom>
        </p:spPr>
      </p:pic>
      <p:graphicFrame>
        <p:nvGraphicFramePr>
          <p:cNvPr id="5" name="Content Placeholder 2"/>
          <p:cNvGraphicFramePr>
            <a:graphicFrameLocks/>
          </p:cNvGraphicFramePr>
          <p:nvPr/>
        </p:nvGraphicFramePr>
        <p:xfrm>
          <a:off x="9688831" y="4876800"/>
          <a:ext cx="1905368"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p:cNvGraphicFramePr/>
          <p:nvPr/>
        </p:nvGraphicFramePr>
        <p:xfrm>
          <a:off x="6196515" y="1981200"/>
          <a:ext cx="4445000" cy="31036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Content Placeholder 2">
            <a:extLst>
              <a:ext uri="{FF2B5EF4-FFF2-40B4-BE49-F238E27FC236}">
                <a16:creationId xmlns:a16="http://schemas.microsoft.com/office/drawing/2014/main" id="{1CDD35EF-340C-4BD8-8180-4AF3FC5B4124}"/>
              </a:ext>
            </a:extLst>
          </p:cNvPr>
          <p:cNvGraphicFramePr>
            <a:graphicFrameLocks/>
          </p:cNvGraphicFramePr>
          <p:nvPr>
            <p:extLst>
              <p:ext uri="{D42A27DB-BD31-4B8C-83A1-F6EECF244321}">
                <p14:modId xmlns:p14="http://schemas.microsoft.com/office/powerpoint/2010/main" val="1063057230"/>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236531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01309" y="1891456"/>
            <a:ext cx="6472968" cy="3619500"/>
          </a:xfrm>
          <a:prstGeom prst="rect">
            <a:avLst/>
          </a:prstGeom>
        </p:spPr>
      </p:pic>
      <p:graphicFrame>
        <p:nvGraphicFramePr>
          <p:cNvPr id="6" name="Content Placeholder 2">
            <a:extLst>
              <a:ext uri="{FF2B5EF4-FFF2-40B4-BE49-F238E27FC236}">
                <a16:creationId xmlns:a16="http://schemas.microsoft.com/office/drawing/2014/main" id="{CFB1A124-014E-44A6-BE8D-B5004B0FFF17}"/>
              </a:ext>
            </a:extLst>
          </p:cNvPr>
          <p:cNvGraphicFramePr>
            <a:graphicFrameLocks/>
          </p:cNvGraphicFramePr>
          <p:nvPr>
            <p:extLst>
              <p:ext uri="{D42A27DB-BD31-4B8C-83A1-F6EECF244321}">
                <p14:modId xmlns:p14="http://schemas.microsoft.com/office/powerpoint/2010/main" val="4089113978"/>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AA88763C-02BF-FF49-AA2A-B45DFCB9094C}"/>
              </a:ext>
            </a:extLst>
          </p:cNvPr>
          <p:cNvGraphicFramePr/>
          <p:nvPr>
            <p:extLst>
              <p:ext uri="{D42A27DB-BD31-4B8C-83A1-F6EECF244321}">
                <p14:modId xmlns:p14="http://schemas.microsoft.com/office/powerpoint/2010/main" val="3742427586"/>
              </p:ext>
            </p:extLst>
          </p:nvPr>
        </p:nvGraphicFramePr>
        <p:xfrm>
          <a:off x="7008812" y="1877169"/>
          <a:ext cx="4445000" cy="31036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205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9009A76-D8CF-4341-B58A-1D68BFAFA36C}"/>
              </a:ext>
            </a:extLst>
          </p:cNvPr>
          <p:cNvGraphicFramePr/>
          <p:nvPr>
            <p:extLst>
              <p:ext uri="{D42A27DB-BD31-4B8C-83A1-F6EECF244321}">
                <p14:modId xmlns:p14="http://schemas.microsoft.com/office/powerpoint/2010/main" val="1685316116"/>
              </p:ext>
            </p:extLst>
          </p:nvPr>
        </p:nvGraphicFramePr>
        <p:xfrm>
          <a:off x="379412" y="2362200"/>
          <a:ext cx="6019800" cy="374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55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604307038"/>
              </p:ext>
            </p:extLst>
          </p:nvPr>
        </p:nvGraphicFramePr>
        <p:xfrm>
          <a:off x="3122612" y="1066800"/>
          <a:ext cx="6705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029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569522801"/>
              </p:ext>
            </p:extLst>
          </p:nvPr>
        </p:nvGraphicFramePr>
        <p:xfrm>
          <a:off x="2208212" y="990600"/>
          <a:ext cx="6705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438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8012" y="3063131"/>
            <a:ext cx="3808413"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setting it up</a:t>
            </a:r>
          </a:p>
        </p:txBody>
      </p:sp>
      <p:sp>
        <p:nvSpPr>
          <p:cNvPr id="10" name="Title 9"/>
          <p:cNvSpPr>
            <a:spLocks noGrp="1"/>
          </p:cNvSpPr>
          <p:nvPr>
            <p:ph type="title"/>
          </p:nvPr>
        </p:nvSpPr>
        <p:spPr/>
        <p:txBody>
          <a:bodyPr/>
          <a:lstStyle/>
          <a:p>
            <a:r>
              <a:rPr lang="en-CA" dirty="0"/>
              <a:t>Setting it up</a:t>
            </a:r>
          </a:p>
        </p:txBody>
      </p:sp>
    </p:spTree>
    <p:extLst>
      <p:ext uri="{BB962C8B-B14F-4D97-AF65-F5344CB8AC3E}">
        <p14:creationId xmlns:p14="http://schemas.microsoft.com/office/powerpoint/2010/main" val="159860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79613"/>
            <a:ext cx="7085013" cy="2436812"/>
          </a:xfrm>
          <a:prstGeom prst="rect">
            <a:avLst/>
          </a:prstGeom>
        </p:spPr>
        <p:txBody>
          <a:bodyPr/>
          <a:lstStyle/>
          <a:p>
            <a:r>
              <a:rPr lang="en-CA" dirty="0"/>
              <a:t>environment options</a:t>
            </a:r>
          </a:p>
        </p:txBody>
      </p:sp>
      <p:sp>
        <p:nvSpPr>
          <p:cNvPr id="4"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setting it up</a:t>
            </a:r>
          </a:p>
        </p:txBody>
      </p:sp>
      <p:graphicFrame>
        <p:nvGraphicFramePr>
          <p:cNvPr id="6" name="Content Placeholder 2"/>
          <p:cNvGraphicFramePr>
            <a:graphicFrameLocks/>
          </p:cNvGraphicFramePr>
          <p:nvPr>
            <p:extLst>
              <p:ext uri="{D42A27DB-BD31-4B8C-83A1-F6EECF244321}">
                <p14:modId xmlns:p14="http://schemas.microsoft.com/office/powerpoint/2010/main" val="1826988440"/>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8E78E864-3E94-BF41-B178-414244370CC5}"/>
              </a:ext>
            </a:extLst>
          </p:cNvPr>
          <p:cNvPicPr/>
          <p:nvPr/>
        </p:nvPicPr>
        <p:blipFill>
          <a:blip r:embed="rId8"/>
          <a:stretch>
            <a:fillRect/>
          </a:stretch>
        </p:blipFill>
        <p:spPr>
          <a:xfrm>
            <a:off x="1865312" y="2625725"/>
            <a:ext cx="8458200" cy="3581400"/>
          </a:xfrm>
          <a:prstGeom prst="rect">
            <a:avLst/>
          </a:prstGeom>
        </p:spPr>
      </p:pic>
    </p:spTree>
    <p:extLst>
      <p:ext uri="{BB962C8B-B14F-4D97-AF65-F5344CB8AC3E}">
        <p14:creationId xmlns:p14="http://schemas.microsoft.com/office/powerpoint/2010/main" val="143751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p:cNvGraphicFramePr>
          <p:nvPr>
            <p:extLst>
              <p:ext uri="{D42A27DB-BD31-4B8C-83A1-F6EECF244321}">
                <p14:modId xmlns:p14="http://schemas.microsoft.com/office/powerpoint/2010/main" val="525236549"/>
              </p:ext>
            </p:extLst>
          </p:nvPr>
        </p:nvGraphicFramePr>
        <p:xfrm>
          <a:off x="671511" y="1917700"/>
          <a:ext cx="3735389"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0" y="61262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setting it up</a:t>
            </a:r>
          </a:p>
        </p:txBody>
      </p:sp>
      <p:graphicFrame>
        <p:nvGraphicFramePr>
          <p:cNvPr id="9" name="Content Placeholder 2"/>
          <p:cNvGraphicFramePr>
            <a:graphicFrameLocks/>
          </p:cNvGraphicFramePr>
          <p:nvPr>
            <p:extLst>
              <p:ext uri="{D42A27DB-BD31-4B8C-83A1-F6EECF244321}">
                <p14:modId xmlns:p14="http://schemas.microsoft.com/office/powerpoint/2010/main" val="1273960886"/>
              </p:ext>
            </p:extLst>
          </p:nvPr>
        </p:nvGraphicFramePr>
        <p:xfrm>
          <a:off x="3960812" y="4191000"/>
          <a:ext cx="1765300" cy="1398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29576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814DBF-9001-E042-9D79-D421D5C58789}"/>
              </a:ext>
            </a:extLst>
          </p:cNvPr>
          <p:cNvPicPr>
            <a:picLocks noChangeAspect="1"/>
          </p:cNvPicPr>
          <p:nvPr/>
        </p:nvPicPr>
        <p:blipFill>
          <a:blip r:embed="rId3"/>
          <a:stretch>
            <a:fillRect/>
          </a:stretch>
        </p:blipFill>
        <p:spPr>
          <a:xfrm>
            <a:off x="1293812" y="310704"/>
            <a:ext cx="6120000" cy="6236592"/>
          </a:xfrm>
          <a:prstGeom prst="rect">
            <a:avLst/>
          </a:prstGeom>
        </p:spPr>
      </p:pic>
      <p:sp>
        <p:nvSpPr>
          <p:cNvPr id="4"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file tab</a:t>
            </a:r>
          </a:p>
        </p:txBody>
      </p:sp>
      <p:graphicFrame>
        <p:nvGraphicFramePr>
          <p:cNvPr id="9" name="Diagram 8"/>
          <p:cNvGraphicFramePr/>
          <p:nvPr/>
        </p:nvGraphicFramePr>
        <p:xfrm>
          <a:off x="5865812" y="1447800"/>
          <a:ext cx="52578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2">
            <a:extLst>
              <a:ext uri="{FF2B5EF4-FFF2-40B4-BE49-F238E27FC236}">
                <a16:creationId xmlns:a16="http://schemas.microsoft.com/office/drawing/2014/main" id="{0982C0C9-B357-4D77-BB8C-DC92473B4E93}"/>
              </a:ext>
            </a:extLst>
          </p:cNvPr>
          <p:cNvGraphicFramePr>
            <a:graphicFrameLocks/>
          </p:cNvGraphicFramePr>
          <p:nvPr>
            <p:extLst>
              <p:ext uri="{D42A27DB-BD31-4B8C-83A1-F6EECF244321}">
                <p14:modId xmlns:p14="http://schemas.microsoft.com/office/powerpoint/2010/main" val="2336725715"/>
              </p:ext>
            </p:extLst>
          </p:nvPr>
        </p:nvGraphicFramePr>
        <p:xfrm>
          <a:off x="303212" y="5029200"/>
          <a:ext cx="1765300" cy="13985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71386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Template Blue Intuit Logo">
  <a:themeElements>
    <a:clrScheme name="Intuit Brand Colors 2014">
      <a:dk1>
        <a:sysClr val="windowText" lastClr="000000"/>
      </a:dk1>
      <a:lt1>
        <a:sysClr val="window" lastClr="FFFFFF"/>
      </a:lt1>
      <a:dk2>
        <a:srgbClr val="3F3F3F"/>
      </a:dk2>
      <a:lt2>
        <a:srgbClr val="2CA01C"/>
      </a:lt2>
      <a:accent1>
        <a:srgbClr val="365EBF"/>
      </a:accent1>
      <a:accent2>
        <a:srgbClr val="D52B1E"/>
      </a:accent2>
      <a:accent3>
        <a:srgbClr val="505050"/>
      </a:accent3>
      <a:accent4>
        <a:srgbClr val="0098CD"/>
      </a:accent4>
      <a:accent5>
        <a:srgbClr val="E77700"/>
      </a:accent5>
      <a:accent6>
        <a:srgbClr val="FEC82A"/>
      </a:accent6>
      <a:hlink>
        <a:srgbClr val="365EBF"/>
      </a:hlink>
      <a:folHlink>
        <a:srgbClr val="193048"/>
      </a:folHlink>
    </a:clrScheme>
    <a:fontScheme name="Intuit Standard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 Intuit Template - White Background - Widescreen [Read-Only]" id="{F225971D-B64B-41D1-A728-2636CCD64A25}" vid="{97301D22-312C-4BB4-A39D-16453ABE4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Intuit Template - White Background - Widescreen July 2014</Template>
  <TotalTime>37376</TotalTime>
  <Words>1975</Words>
  <Application>Microsoft Macintosh PowerPoint</Application>
  <PresentationFormat>Custom</PresentationFormat>
  <Paragraphs>244</Paragraphs>
  <Slides>24</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Avenir Next Medium</vt:lpstr>
      <vt:lpstr>Avenir Next Regular</vt:lpstr>
      <vt:lpstr>Calibri</vt:lpstr>
      <vt:lpstr>Times</vt:lpstr>
      <vt:lpstr>Wingdings</vt:lpstr>
      <vt:lpstr>1_White Template Blue Intuit Logo</vt:lpstr>
      <vt:lpstr>think-cell Slide</vt:lpstr>
      <vt:lpstr>Learning about Taxes with Intuit ProFile  </vt:lpstr>
      <vt:lpstr>Chapter 2 Installation and Setup</vt:lpstr>
      <vt:lpstr>PowerPoint Presentation</vt:lpstr>
      <vt:lpstr>PowerPoint Presentation</vt:lpstr>
      <vt:lpstr>PowerPoint Presentation</vt:lpstr>
      <vt:lpstr>Setting it up</vt:lpstr>
      <vt:lpstr>environment options</vt:lpstr>
      <vt:lpstr>PowerPoint Presentation</vt:lpstr>
      <vt:lpstr>PowerPoint Presentation</vt:lpstr>
      <vt:lpstr>PowerPoint Presentation</vt:lpstr>
      <vt:lpstr>additional settings</vt:lpstr>
      <vt:lpstr>PowerPoint Presentation</vt:lpstr>
      <vt:lpstr>PowerPoint Presentation</vt:lpstr>
      <vt:lpstr>PowerPoint Presentation</vt:lpstr>
      <vt:lpstr>PowerPoint Presentation</vt:lpstr>
      <vt:lpstr>module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GTM Offer Template</dc:title>
  <dc:creator>Magner, Barb</dc:creator>
  <cp:lastModifiedBy>Michael Di Lauro</cp:lastModifiedBy>
  <cp:revision>599</cp:revision>
  <cp:lastPrinted>2017-01-10T23:11:41Z</cp:lastPrinted>
  <dcterms:created xsi:type="dcterms:W3CDTF">2014-09-11T15:23:46Z</dcterms:created>
  <dcterms:modified xsi:type="dcterms:W3CDTF">2019-11-20T21:11:39Z</dcterms:modified>
</cp:coreProperties>
</file>