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notesMasterIdLst>
    <p:notesMasterId r:id="rId13"/>
  </p:notesMasterIdLst>
  <p:handoutMasterIdLst>
    <p:handoutMasterId r:id="rId14"/>
  </p:handoutMasterIdLst>
  <p:sldIdLst>
    <p:sldId id="532" r:id="rId2"/>
    <p:sldId id="533" r:id="rId3"/>
    <p:sldId id="534" r:id="rId4"/>
    <p:sldId id="435" r:id="rId5"/>
    <p:sldId id="486" r:id="rId6"/>
    <p:sldId id="536" r:id="rId7"/>
    <p:sldId id="537" r:id="rId8"/>
    <p:sldId id="487" r:id="rId9"/>
    <p:sldId id="488" r:id="rId10"/>
    <p:sldId id="489" r:id="rId11"/>
    <p:sldId id="547" r:id="rId12"/>
  </p:sldIdLst>
  <p:sldSz cx="12188825"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see, Joseph" initials="LJ"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99"/>
    <a:srgbClr val="6699FF"/>
    <a:srgbClr val="B9B9B9"/>
    <a:srgbClr val="00668A"/>
    <a:srgbClr val="3F3F3F"/>
    <a:srgbClr val="0070C0"/>
    <a:srgbClr val="FFFFFF"/>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44" autoAdjust="0"/>
    <p:restoredTop sz="80272" autoAdjust="0"/>
  </p:normalViewPr>
  <p:slideViewPr>
    <p:cSldViewPr>
      <p:cViewPr varScale="1">
        <p:scale>
          <a:sx n="101" d="100"/>
          <a:sy n="101" d="100"/>
        </p:scale>
        <p:origin x="1136" y="200"/>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19454"/>
    </p:cViewPr>
  </p:sorterViewPr>
  <p:notesViewPr>
    <p:cSldViewPr>
      <p:cViewPr varScale="1">
        <p:scale>
          <a:sx n="66" d="100"/>
          <a:sy n="66" d="100"/>
        </p:scale>
        <p:origin x="3043"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BA0D8E-884F-D545-BFF7-95207C181DA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CA"/>
        </a:p>
      </dgm:t>
    </dgm:pt>
    <dgm:pt modelId="{CF0461F7-EC97-BB41-A574-9C1E3009EACC}">
      <dgm:prSet/>
      <dgm:spPr/>
      <dgm:t>
        <a:bodyPr/>
        <a:lstStyle/>
        <a:p>
          <a:pPr rtl="0"/>
          <a:r>
            <a:rPr lang="en-CA" dirty="0"/>
            <a:t>setting up</a:t>
          </a:r>
        </a:p>
      </dgm:t>
    </dgm:pt>
    <dgm:pt modelId="{B2C709E6-0566-4D4E-97EA-2EBE699D701F}" type="parTrans" cxnId="{674D6C8A-30E6-564D-9142-120BB4D947A9}">
      <dgm:prSet/>
      <dgm:spPr/>
      <dgm:t>
        <a:bodyPr/>
        <a:lstStyle/>
        <a:p>
          <a:endParaRPr lang="en-CA"/>
        </a:p>
      </dgm:t>
    </dgm:pt>
    <dgm:pt modelId="{ABC1C475-5434-1B41-BC48-ADC728C8CBF7}" type="sibTrans" cxnId="{674D6C8A-30E6-564D-9142-120BB4D947A9}">
      <dgm:prSet/>
      <dgm:spPr/>
      <dgm:t>
        <a:bodyPr/>
        <a:lstStyle/>
        <a:p>
          <a:endParaRPr lang="en-CA"/>
        </a:p>
      </dgm:t>
    </dgm:pt>
    <dgm:pt modelId="{4AD7812B-649E-4940-8BA9-CF13C51DDB5A}">
      <dgm:prSet/>
      <dgm:spPr/>
      <dgm:t>
        <a:bodyPr/>
        <a:lstStyle/>
        <a:p>
          <a:pPr rtl="0"/>
          <a:r>
            <a:rPr lang="en-CA" dirty="0"/>
            <a:t>sole practitioner</a:t>
          </a:r>
        </a:p>
      </dgm:t>
    </dgm:pt>
    <dgm:pt modelId="{94844876-41E6-7C4A-9EB7-372A91062E87}" type="parTrans" cxnId="{B00FD336-D5BE-814D-8854-3EFDE0F35961}">
      <dgm:prSet/>
      <dgm:spPr/>
      <dgm:t>
        <a:bodyPr/>
        <a:lstStyle/>
        <a:p>
          <a:endParaRPr lang="en-CA"/>
        </a:p>
      </dgm:t>
    </dgm:pt>
    <dgm:pt modelId="{B5A076CC-07FA-6B4A-A94B-67A2BD42B23A}" type="sibTrans" cxnId="{B00FD336-D5BE-814D-8854-3EFDE0F35961}">
      <dgm:prSet/>
      <dgm:spPr/>
      <dgm:t>
        <a:bodyPr/>
        <a:lstStyle/>
        <a:p>
          <a:endParaRPr lang="en-CA"/>
        </a:p>
      </dgm:t>
    </dgm:pt>
    <dgm:pt modelId="{AC9E2CBD-BBA0-C949-B4E4-B5DEAB3D7E31}">
      <dgm:prSet/>
      <dgm:spPr/>
      <dgm:t>
        <a:bodyPr/>
        <a:lstStyle/>
        <a:p>
          <a:pPr rtl="0"/>
          <a:r>
            <a:rPr lang="en-CA" dirty="0"/>
            <a:t>shared database</a:t>
          </a:r>
        </a:p>
      </dgm:t>
    </dgm:pt>
    <dgm:pt modelId="{1EE4C5DF-D5FD-A847-8372-25F8CF96302B}" type="parTrans" cxnId="{42896299-8027-E640-A907-D1F1A9D780C7}">
      <dgm:prSet/>
      <dgm:spPr/>
      <dgm:t>
        <a:bodyPr/>
        <a:lstStyle/>
        <a:p>
          <a:endParaRPr lang="en-CA"/>
        </a:p>
      </dgm:t>
    </dgm:pt>
    <dgm:pt modelId="{E5BCB89F-5F79-D943-8A0E-4D5A31CF5B41}" type="sibTrans" cxnId="{42896299-8027-E640-A907-D1F1A9D780C7}">
      <dgm:prSet/>
      <dgm:spPr/>
      <dgm:t>
        <a:bodyPr/>
        <a:lstStyle/>
        <a:p>
          <a:endParaRPr lang="en-CA"/>
        </a:p>
      </dgm:t>
    </dgm:pt>
    <dgm:pt modelId="{CE6DA9A2-FF34-E54F-B9ED-EE3126A8B8FB}" type="pres">
      <dgm:prSet presAssocID="{02BA0D8E-884F-D545-BFF7-95207C181DAB}" presName="vert0" presStyleCnt="0">
        <dgm:presLayoutVars>
          <dgm:dir/>
          <dgm:animOne val="branch"/>
          <dgm:animLvl val="lvl"/>
        </dgm:presLayoutVars>
      </dgm:prSet>
      <dgm:spPr/>
    </dgm:pt>
    <dgm:pt modelId="{55BBC5B5-B7F0-204E-AB6E-9F5A84169898}" type="pres">
      <dgm:prSet presAssocID="{CF0461F7-EC97-BB41-A574-9C1E3009EACC}" presName="thickLine" presStyleLbl="alignNode1" presStyleIdx="0" presStyleCnt="3"/>
      <dgm:spPr/>
    </dgm:pt>
    <dgm:pt modelId="{ADF20617-48D2-BC4F-8AA8-EB700DD99B63}" type="pres">
      <dgm:prSet presAssocID="{CF0461F7-EC97-BB41-A574-9C1E3009EACC}" presName="horz1" presStyleCnt="0"/>
      <dgm:spPr/>
    </dgm:pt>
    <dgm:pt modelId="{09073C2E-2F31-D04E-A470-5831DA3856A1}" type="pres">
      <dgm:prSet presAssocID="{CF0461F7-EC97-BB41-A574-9C1E3009EACC}" presName="tx1" presStyleLbl="revTx" presStyleIdx="0" presStyleCnt="3"/>
      <dgm:spPr/>
    </dgm:pt>
    <dgm:pt modelId="{8E762E9A-3FF1-864A-9CC2-32602C7EBFAD}" type="pres">
      <dgm:prSet presAssocID="{CF0461F7-EC97-BB41-A574-9C1E3009EACC}" presName="vert1" presStyleCnt="0"/>
      <dgm:spPr/>
    </dgm:pt>
    <dgm:pt modelId="{51805EAD-1D1D-4248-BA05-39E2B3B845A1}" type="pres">
      <dgm:prSet presAssocID="{4AD7812B-649E-4940-8BA9-CF13C51DDB5A}" presName="thickLine" presStyleLbl="alignNode1" presStyleIdx="1" presStyleCnt="3"/>
      <dgm:spPr/>
    </dgm:pt>
    <dgm:pt modelId="{77619575-EC66-9C48-8D66-F7A45617DC1D}" type="pres">
      <dgm:prSet presAssocID="{4AD7812B-649E-4940-8BA9-CF13C51DDB5A}" presName="horz1" presStyleCnt="0"/>
      <dgm:spPr/>
    </dgm:pt>
    <dgm:pt modelId="{CBA81345-7403-1D4A-8BF9-22D5C1B8083A}" type="pres">
      <dgm:prSet presAssocID="{4AD7812B-649E-4940-8BA9-CF13C51DDB5A}" presName="tx1" presStyleLbl="revTx" presStyleIdx="1" presStyleCnt="3"/>
      <dgm:spPr/>
    </dgm:pt>
    <dgm:pt modelId="{E9FAAF29-BB02-1444-BA04-06762DECD75C}" type="pres">
      <dgm:prSet presAssocID="{4AD7812B-649E-4940-8BA9-CF13C51DDB5A}" presName="vert1" presStyleCnt="0"/>
      <dgm:spPr/>
    </dgm:pt>
    <dgm:pt modelId="{B64A8D7D-2C58-8640-A729-D863EB7F8779}" type="pres">
      <dgm:prSet presAssocID="{AC9E2CBD-BBA0-C949-B4E4-B5DEAB3D7E31}" presName="thickLine" presStyleLbl="alignNode1" presStyleIdx="2" presStyleCnt="3"/>
      <dgm:spPr/>
    </dgm:pt>
    <dgm:pt modelId="{CEB38369-B3C6-094D-900F-973EFF283E62}" type="pres">
      <dgm:prSet presAssocID="{AC9E2CBD-BBA0-C949-B4E4-B5DEAB3D7E31}" presName="horz1" presStyleCnt="0"/>
      <dgm:spPr/>
    </dgm:pt>
    <dgm:pt modelId="{BD78CD1B-E18E-2F49-AB8B-57D6AB8CB08D}" type="pres">
      <dgm:prSet presAssocID="{AC9E2CBD-BBA0-C949-B4E4-B5DEAB3D7E31}" presName="tx1" presStyleLbl="revTx" presStyleIdx="2" presStyleCnt="3"/>
      <dgm:spPr/>
    </dgm:pt>
    <dgm:pt modelId="{AD19E905-5487-BD4D-A1C4-85EF73686C10}" type="pres">
      <dgm:prSet presAssocID="{AC9E2CBD-BBA0-C949-B4E4-B5DEAB3D7E31}" presName="vert1" presStyleCnt="0"/>
      <dgm:spPr/>
    </dgm:pt>
  </dgm:ptLst>
  <dgm:cxnLst>
    <dgm:cxn modelId="{BCD2D42A-4BC0-C44F-8C73-8FB30CF312C7}" type="presOf" srcId="{4AD7812B-649E-4940-8BA9-CF13C51DDB5A}" destId="{CBA81345-7403-1D4A-8BF9-22D5C1B8083A}" srcOrd="0" destOrd="0" presId="urn:microsoft.com/office/officeart/2008/layout/LinedList"/>
    <dgm:cxn modelId="{B00FD336-D5BE-814D-8854-3EFDE0F35961}" srcId="{02BA0D8E-884F-D545-BFF7-95207C181DAB}" destId="{4AD7812B-649E-4940-8BA9-CF13C51DDB5A}" srcOrd="1" destOrd="0" parTransId="{94844876-41E6-7C4A-9EB7-372A91062E87}" sibTransId="{B5A076CC-07FA-6B4A-A94B-67A2BD42B23A}"/>
    <dgm:cxn modelId="{674D6C8A-30E6-564D-9142-120BB4D947A9}" srcId="{02BA0D8E-884F-D545-BFF7-95207C181DAB}" destId="{CF0461F7-EC97-BB41-A574-9C1E3009EACC}" srcOrd="0" destOrd="0" parTransId="{B2C709E6-0566-4D4E-97EA-2EBE699D701F}" sibTransId="{ABC1C475-5434-1B41-BC48-ADC728C8CBF7}"/>
    <dgm:cxn modelId="{9843DE95-86F6-1F45-B932-32BED309DCC4}" type="presOf" srcId="{AC9E2CBD-BBA0-C949-B4E4-B5DEAB3D7E31}" destId="{BD78CD1B-E18E-2F49-AB8B-57D6AB8CB08D}" srcOrd="0" destOrd="0" presId="urn:microsoft.com/office/officeart/2008/layout/LinedList"/>
    <dgm:cxn modelId="{42896299-8027-E640-A907-D1F1A9D780C7}" srcId="{02BA0D8E-884F-D545-BFF7-95207C181DAB}" destId="{AC9E2CBD-BBA0-C949-B4E4-B5DEAB3D7E31}" srcOrd="2" destOrd="0" parTransId="{1EE4C5DF-D5FD-A847-8372-25F8CF96302B}" sibTransId="{E5BCB89F-5F79-D943-8A0E-4D5A31CF5B41}"/>
    <dgm:cxn modelId="{85AA5FA7-BDF8-E74D-AC8F-258A760F93F8}" type="presOf" srcId="{02BA0D8E-884F-D545-BFF7-95207C181DAB}" destId="{CE6DA9A2-FF34-E54F-B9ED-EE3126A8B8FB}" srcOrd="0" destOrd="0" presId="urn:microsoft.com/office/officeart/2008/layout/LinedList"/>
    <dgm:cxn modelId="{7B1C0FD0-F790-7549-BCB0-736DF2901192}" type="presOf" srcId="{CF0461F7-EC97-BB41-A574-9C1E3009EACC}" destId="{09073C2E-2F31-D04E-A470-5831DA3856A1}" srcOrd="0" destOrd="0" presId="urn:microsoft.com/office/officeart/2008/layout/LinedList"/>
    <dgm:cxn modelId="{556895CD-DF24-FB47-84D0-CD61380DCA14}" type="presParOf" srcId="{CE6DA9A2-FF34-E54F-B9ED-EE3126A8B8FB}" destId="{55BBC5B5-B7F0-204E-AB6E-9F5A84169898}" srcOrd="0" destOrd="0" presId="urn:microsoft.com/office/officeart/2008/layout/LinedList"/>
    <dgm:cxn modelId="{80913C17-981D-7A43-873C-BD37E87D5DB0}" type="presParOf" srcId="{CE6DA9A2-FF34-E54F-B9ED-EE3126A8B8FB}" destId="{ADF20617-48D2-BC4F-8AA8-EB700DD99B63}" srcOrd="1" destOrd="0" presId="urn:microsoft.com/office/officeart/2008/layout/LinedList"/>
    <dgm:cxn modelId="{DF6AFF0B-C4C2-CC41-9783-E57B41A69EE0}" type="presParOf" srcId="{ADF20617-48D2-BC4F-8AA8-EB700DD99B63}" destId="{09073C2E-2F31-D04E-A470-5831DA3856A1}" srcOrd="0" destOrd="0" presId="urn:microsoft.com/office/officeart/2008/layout/LinedList"/>
    <dgm:cxn modelId="{9C470CE7-99CE-874F-8EDB-674D5BF7C120}" type="presParOf" srcId="{ADF20617-48D2-BC4F-8AA8-EB700DD99B63}" destId="{8E762E9A-3FF1-864A-9CC2-32602C7EBFAD}" srcOrd="1" destOrd="0" presId="urn:microsoft.com/office/officeart/2008/layout/LinedList"/>
    <dgm:cxn modelId="{956E7D2B-BBD4-4347-A557-703C77C4030C}" type="presParOf" srcId="{CE6DA9A2-FF34-E54F-B9ED-EE3126A8B8FB}" destId="{51805EAD-1D1D-4248-BA05-39E2B3B845A1}" srcOrd="2" destOrd="0" presId="urn:microsoft.com/office/officeart/2008/layout/LinedList"/>
    <dgm:cxn modelId="{98E1F9AE-950F-524C-9C45-DAA7DB51E134}" type="presParOf" srcId="{CE6DA9A2-FF34-E54F-B9ED-EE3126A8B8FB}" destId="{77619575-EC66-9C48-8D66-F7A45617DC1D}" srcOrd="3" destOrd="0" presId="urn:microsoft.com/office/officeart/2008/layout/LinedList"/>
    <dgm:cxn modelId="{7D29D2CA-4211-8743-81A6-C6B4A699567A}" type="presParOf" srcId="{77619575-EC66-9C48-8D66-F7A45617DC1D}" destId="{CBA81345-7403-1D4A-8BF9-22D5C1B8083A}" srcOrd="0" destOrd="0" presId="urn:microsoft.com/office/officeart/2008/layout/LinedList"/>
    <dgm:cxn modelId="{22280F06-8FCB-6A49-B2B4-B486CB148852}" type="presParOf" srcId="{77619575-EC66-9C48-8D66-F7A45617DC1D}" destId="{E9FAAF29-BB02-1444-BA04-06762DECD75C}" srcOrd="1" destOrd="0" presId="urn:microsoft.com/office/officeart/2008/layout/LinedList"/>
    <dgm:cxn modelId="{BC104080-D3EA-A84A-B98A-178D07F128B6}" type="presParOf" srcId="{CE6DA9A2-FF34-E54F-B9ED-EE3126A8B8FB}" destId="{B64A8D7D-2C58-8640-A729-D863EB7F8779}" srcOrd="4" destOrd="0" presId="urn:microsoft.com/office/officeart/2008/layout/LinedList"/>
    <dgm:cxn modelId="{C3346E04-DAB5-7C42-8269-9F0DF8C9A2E3}" type="presParOf" srcId="{CE6DA9A2-FF34-E54F-B9ED-EE3126A8B8FB}" destId="{CEB38369-B3C6-094D-900F-973EFF283E62}" srcOrd="5" destOrd="0" presId="urn:microsoft.com/office/officeart/2008/layout/LinedList"/>
    <dgm:cxn modelId="{AF30BEA5-0798-3B4E-B1E6-DCA3D821C76D}" type="presParOf" srcId="{CEB38369-B3C6-094D-900F-973EFF283E62}" destId="{BD78CD1B-E18E-2F49-AB8B-57D6AB8CB08D}" srcOrd="0" destOrd="0" presId="urn:microsoft.com/office/officeart/2008/layout/LinedList"/>
    <dgm:cxn modelId="{D38B0AAB-82A8-A946-BA21-1B5A64BAC81E}" type="presParOf" srcId="{CEB38369-B3C6-094D-900F-973EFF283E62}" destId="{AD19E905-5487-BD4D-A1C4-85EF73686C10}"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4F371D9-EE28-43D3-A86D-541CB7E51DB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C2945230-8A03-49C4-AE11-508590DB7B8B}">
      <dgm:prSet/>
      <dgm:spPr/>
      <dgm:t>
        <a:bodyPr/>
        <a:lstStyle/>
        <a:p>
          <a:r>
            <a:rPr lang="en-US" b="1" dirty="0">
              <a:solidFill>
                <a:schemeClr val="bg1"/>
              </a:solidFill>
            </a:rPr>
            <a:t>Page 13</a:t>
          </a:r>
        </a:p>
      </dgm:t>
    </dgm:pt>
    <dgm:pt modelId="{FC8924DD-BCE3-491E-AC57-3330F43EE0F3}" type="parTrans" cxnId="{5CB88DD1-22D4-42B5-A4FE-416A16A7EE1C}">
      <dgm:prSet/>
      <dgm:spPr/>
      <dgm:t>
        <a:bodyPr/>
        <a:lstStyle/>
        <a:p>
          <a:endParaRPr lang="en-US"/>
        </a:p>
      </dgm:t>
    </dgm:pt>
    <dgm:pt modelId="{0CE224DD-430C-4167-8C66-F0356FD49815}" type="sibTrans" cxnId="{5CB88DD1-22D4-42B5-A4FE-416A16A7EE1C}">
      <dgm:prSet/>
      <dgm:spPr/>
      <dgm:t>
        <a:bodyPr/>
        <a:lstStyle/>
        <a:p>
          <a:endParaRPr lang="en-US"/>
        </a:p>
      </dgm:t>
    </dgm:pt>
    <dgm:pt modelId="{834CDD0F-2A72-40E4-9F5C-254C6DC50A0F}" type="pres">
      <dgm:prSet presAssocID="{44F371D9-EE28-43D3-A86D-541CB7E51DB8}" presName="compositeShape" presStyleCnt="0">
        <dgm:presLayoutVars>
          <dgm:chMax val="7"/>
          <dgm:dir/>
          <dgm:resizeHandles val="exact"/>
        </dgm:presLayoutVars>
      </dgm:prSet>
      <dgm:spPr/>
    </dgm:pt>
    <dgm:pt modelId="{DDF5C611-4A57-4D32-BF4D-AD972F42154B}" type="pres">
      <dgm:prSet presAssocID="{C2945230-8A03-49C4-AE11-508590DB7B8B}" presName="circ1TxSh" presStyleLbl="vennNode1" presStyleIdx="0" presStyleCnt="1"/>
      <dgm:spPr/>
    </dgm:pt>
  </dgm:ptLst>
  <dgm:cxnLst>
    <dgm:cxn modelId="{ABCD3269-AD37-2B4B-854D-EFD0BDA7F313}" type="presOf" srcId="{C2945230-8A03-49C4-AE11-508590DB7B8B}" destId="{DDF5C611-4A57-4D32-BF4D-AD972F42154B}" srcOrd="0" destOrd="0" presId="urn:microsoft.com/office/officeart/2005/8/layout/venn1"/>
    <dgm:cxn modelId="{060FF97A-2EF7-0B4B-A76D-AE0D50607725}" type="presOf" srcId="{44F371D9-EE28-43D3-A86D-541CB7E51DB8}" destId="{834CDD0F-2A72-40E4-9F5C-254C6DC50A0F}" srcOrd="0" destOrd="0" presId="urn:microsoft.com/office/officeart/2005/8/layout/venn1"/>
    <dgm:cxn modelId="{5CB88DD1-22D4-42B5-A4FE-416A16A7EE1C}" srcId="{44F371D9-EE28-43D3-A86D-541CB7E51DB8}" destId="{C2945230-8A03-49C4-AE11-508590DB7B8B}" srcOrd="0" destOrd="0" parTransId="{FC8924DD-BCE3-491E-AC57-3330F43EE0F3}" sibTransId="{0CE224DD-430C-4167-8C66-F0356FD49815}"/>
    <dgm:cxn modelId="{4945A674-458B-E94B-B174-4E06765F2339}" type="presParOf" srcId="{834CDD0F-2A72-40E4-9F5C-254C6DC50A0F}" destId="{DDF5C611-4A57-4D32-BF4D-AD972F42154B}" srcOrd="0" destOrd="0" presId="urn:microsoft.com/office/officeart/2005/8/layout/ven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2BA0D8E-884F-D545-BFF7-95207C181DA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CA"/>
        </a:p>
      </dgm:t>
    </dgm:pt>
    <dgm:pt modelId="{CF0461F7-EC97-BB41-A574-9C1E3009EACC}">
      <dgm:prSet custT="1"/>
      <dgm:spPr/>
      <dgm:t>
        <a:bodyPr/>
        <a:lstStyle/>
        <a:p>
          <a:pPr rtl="0"/>
          <a:r>
            <a:rPr lang="en-CA" sz="4000" dirty="0"/>
            <a:t>printing reports</a:t>
          </a:r>
        </a:p>
      </dgm:t>
    </dgm:pt>
    <dgm:pt modelId="{B2C709E6-0566-4D4E-97EA-2EBE699D701F}" type="parTrans" cxnId="{674D6C8A-30E6-564D-9142-120BB4D947A9}">
      <dgm:prSet/>
      <dgm:spPr/>
      <dgm:t>
        <a:bodyPr/>
        <a:lstStyle/>
        <a:p>
          <a:endParaRPr lang="en-CA"/>
        </a:p>
      </dgm:t>
    </dgm:pt>
    <dgm:pt modelId="{ABC1C475-5434-1B41-BC48-ADC728C8CBF7}" type="sibTrans" cxnId="{674D6C8A-30E6-564D-9142-120BB4D947A9}">
      <dgm:prSet/>
      <dgm:spPr/>
      <dgm:t>
        <a:bodyPr/>
        <a:lstStyle/>
        <a:p>
          <a:endParaRPr lang="en-CA"/>
        </a:p>
      </dgm:t>
    </dgm:pt>
    <dgm:pt modelId="{963218B0-03E7-B248-BDE4-426021B288BE}">
      <dgm:prSet custT="1"/>
      <dgm:spPr/>
      <dgm:t>
        <a:bodyPr/>
        <a:lstStyle/>
        <a:p>
          <a:pPr rtl="0"/>
          <a:r>
            <a:rPr lang="en-CA" sz="4000" dirty="0"/>
            <a:t>labels</a:t>
          </a:r>
        </a:p>
      </dgm:t>
    </dgm:pt>
    <dgm:pt modelId="{7474B829-CB2E-394E-8C4B-780B9C0B7223}" type="parTrans" cxnId="{712BC364-7900-994F-AAE7-E8F459A67C59}">
      <dgm:prSet/>
      <dgm:spPr/>
      <dgm:t>
        <a:bodyPr/>
        <a:lstStyle/>
        <a:p>
          <a:endParaRPr lang="en-CA"/>
        </a:p>
      </dgm:t>
    </dgm:pt>
    <dgm:pt modelId="{37A20B40-C6B8-2244-B6A7-3690479ACC26}" type="sibTrans" cxnId="{712BC364-7900-994F-AAE7-E8F459A67C59}">
      <dgm:prSet/>
      <dgm:spPr/>
      <dgm:t>
        <a:bodyPr/>
        <a:lstStyle/>
        <a:p>
          <a:endParaRPr lang="en-CA"/>
        </a:p>
      </dgm:t>
    </dgm:pt>
    <dgm:pt modelId="{CE8EB53A-32E1-8E48-842E-EEEF0BC5A26F}" type="pres">
      <dgm:prSet presAssocID="{02BA0D8E-884F-D545-BFF7-95207C181DAB}" presName="vert0" presStyleCnt="0">
        <dgm:presLayoutVars>
          <dgm:dir/>
          <dgm:animOne val="branch"/>
          <dgm:animLvl val="lvl"/>
        </dgm:presLayoutVars>
      </dgm:prSet>
      <dgm:spPr/>
    </dgm:pt>
    <dgm:pt modelId="{BABEDE8D-3EEC-0143-A148-4A851DAE17D4}" type="pres">
      <dgm:prSet presAssocID="{CF0461F7-EC97-BB41-A574-9C1E3009EACC}" presName="thickLine" presStyleLbl="alignNode1" presStyleIdx="0" presStyleCnt="2"/>
      <dgm:spPr/>
    </dgm:pt>
    <dgm:pt modelId="{D4BB050F-4A4F-584F-8987-65200787949A}" type="pres">
      <dgm:prSet presAssocID="{CF0461F7-EC97-BB41-A574-9C1E3009EACC}" presName="horz1" presStyleCnt="0"/>
      <dgm:spPr/>
    </dgm:pt>
    <dgm:pt modelId="{7EBE2508-4726-3C4A-8933-41FE55A6CE08}" type="pres">
      <dgm:prSet presAssocID="{CF0461F7-EC97-BB41-A574-9C1E3009EACC}" presName="tx1" presStyleLbl="revTx" presStyleIdx="0" presStyleCnt="2"/>
      <dgm:spPr/>
    </dgm:pt>
    <dgm:pt modelId="{FDC63AF9-81BB-A742-8EF3-81EE21F9333A}" type="pres">
      <dgm:prSet presAssocID="{CF0461F7-EC97-BB41-A574-9C1E3009EACC}" presName="vert1" presStyleCnt="0"/>
      <dgm:spPr/>
    </dgm:pt>
    <dgm:pt modelId="{A8346F19-D3CD-4444-B51A-FEADE275C9C5}" type="pres">
      <dgm:prSet presAssocID="{963218B0-03E7-B248-BDE4-426021B288BE}" presName="thickLine" presStyleLbl="alignNode1" presStyleIdx="1" presStyleCnt="2"/>
      <dgm:spPr/>
    </dgm:pt>
    <dgm:pt modelId="{93C1B57F-518A-DF49-8FA1-F9B9285BA7B9}" type="pres">
      <dgm:prSet presAssocID="{963218B0-03E7-B248-BDE4-426021B288BE}" presName="horz1" presStyleCnt="0"/>
      <dgm:spPr/>
    </dgm:pt>
    <dgm:pt modelId="{23313E22-FDA1-EA42-B51C-333E117AE3D0}" type="pres">
      <dgm:prSet presAssocID="{963218B0-03E7-B248-BDE4-426021B288BE}" presName="tx1" presStyleLbl="revTx" presStyleIdx="1" presStyleCnt="2"/>
      <dgm:spPr/>
    </dgm:pt>
    <dgm:pt modelId="{B4E32728-9584-3944-86F5-EF78D76032F2}" type="pres">
      <dgm:prSet presAssocID="{963218B0-03E7-B248-BDE4-426021B288BE}" presName="vert1" presStyleCnt="0"/>
      <dgm:spPr/>
    </dgm:pt>
  </dgm:ptLst>
  <dgm:cxnLst>
    <dgm:cxn modelId="{D668B513-E88B-894E-ABD5-8CFD69A47254}" type="presOf" srcId="{02BA0D8E-884F-D545-BFF7-95207C181DAB}" destId="{CE8EB53A-32E1-8E48-842E-EEEF0BC5A26F}" srcOrd="0" destOrd="0" presId="urn:microsoft.com/office/officeart/2008/layout/LinedList"/>
    <dgm:cxn modelId="{91B91430-C8A6-394A-B442-DAF3F3B9F667}" type="presOf" srcId="{CF0461F7-EC97-BB41-A574-9C1E3009EACC}" destId="{7EBE2508-4726-3C4A-8933-41FE55A6CE08}" srcOrd="0" destOrd="0" presId="urn:microsoft.com/office/officeart/2008/layout/LinedList"/>
    <dgm:cxn modelId="{23C8234D-1C98-7C4F-B880-14CFF0EC6C9C}" type="presOf" srcId="{963218B0-03E7-B248-BDE4-426021B288BE}" destId="{23313E22-FDA1-EA42-B51C-333E117AE3D0}" srcOrd="0" destOrd="0" presId="urn:microsoft.com/office/officeart/2008/layout/LinedList"/>
    <dgm:cxn modelId="{712BC364-7900-994F-AAE7-E8F459A67C59}" srcId="{02BA0D8E-884F-D545-BFF7-95207C181DAB}" destId="{963218B0-03E7-B248-BDE4-426021B288BE}" srcOrd="1" destOrd="0" parTransId="{7474B829-CB2E-394E-8C4B-780B9C0B7223}" sibTransId="{37A20B40-C6B8-2244-B6A7-3690479ACC26}"/>
    <dgm:cxn modelId="{674D6C8A-30E6-564D-9142-120BB4D947A9}" srcId="{02BA0D8E-884F-D545-BFF7-95207C181DAB}" destId="{CF0461F7-EC97-BB41-A574-9C1E3009EACC}" srcOrd="0" destOrd="0" parTransId="{B2C709E6-0566-4D4E-97EA-2EBE699D701F}" sibTransId="{ABC1C475-5434-1B41-BC48-ADC728C8CBF7}"/>
    <dgm:cxn modelId="{68F4FD5B-B6FD-0946-9A13-3F51DBCF13AB}" type="presParOf" srcId="{CE8EB53A-32E1-8E48-842E-EEEF0BC5A26F}" destId="{BABEDE8D-3EEC-0143-A148-4A851DAE17D4}" srcOrd="0" destOrd="0" presId="urn:microsoft.com/office/officeart/2008/layout/LinedList"/>
    <dgm:cxn modelId="{BA8A5033-B7AB-E54B-BDF2-3DC9B7AE6C63}" type="presParOf" srcId="{CE8EB53A-32E1-8E48-842E-EEEF0BC5A26F}" destId="{D4BB050F-4A4F-584F-8987-65200787949A}" srcOrd="1" destOrd="0" presId="urn:microsoft.com/office/officeart/2008/layout/LinedList"/>
    <dgm:cxn modelId="{228049E1-A3CD-414C-AF21-C66EB9884402}" type="presParOf" srcId="{D4BB050F-4A4F-584F-8987-65200787949A}" destId="{7EBE2508-4726-3C4A-8933-41FE55A6CE08}" srcOrd="0" destOrd="0" presId="urn:microsoft.com/office/officeart/2008/layout/LinedList"/>
    <dgm:cxn modelId="{69013E95-4047-474A-9E1E-FAB5C69A866F}" type="presParOf" srcId="{D4BB050F-4A4F-584F-8987-65200787949A}" destId="{FDC63AF9-81BB-A742-8EF3-81EE21F9333A}" srcOrd="1" destOrd="0" presId="urn:microsoft.com/office/officeart/2008/layout/LinedList"/>
    <dgm:cxn modelId="{2D72A36C-343A-0144-8473-70707CE4DFDC}" type="presParOf" srcId="{CE8EB53A-32E1-8E48-842E-EEEF0BC5A26F}" destId="{A8346F19-D3CD-4444-B51A-FEADE275C9C5}" srcOrd="2" destOrd="0" presId="urn:microsoft.com/office/officeart/2008/layout/LinedList"/>
    <dgm:cxn modelId="{4A34F932-0E2C-E145-A714-8805675E570C}" type="presParOf" srcId="{CE8EB53A-32E1-8E48-842E-EEEF0BC5A26F}" destId="{93C1B57F-518A-DF49-8FA1-F9B9285BA7B9}" srcOrd="3" destOrd="0" presId="urn:microsoft.com/office/officeart/2008/layout/LinedList"/>
    <dgm:cxn modelId="{658D1A61-CE2A-E948-8B55-0011D20E3CF5}" type="presParOf" srcId="{93C1B57F-518A-DF49-8FA1-F9B9285BA7B9}" destId="{23313E22-FDA1-EA42-B51C-333E117AE3D0}" srcOrd="0" destOrd="0" presId="urn:microsoft.com/office/officeart/2008/layout/LinedList"/>
    <dgm:cxn modelId="{7E9FEBA6-5F90-7A4D-8093-5737D9912615}" type="presParOf" srcId="{93C1B57F-518A-DF49-8FA1-F9B9285BA7B9}" destId="{B4E32728-9584-3944-86F5-EF78D76032F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4F371D9-EE28-43D3-A86D-541CB7E51DB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C2945230-8A03-49C4-AE11-508590DB7B8B}">
      <dgm:prSet/>
      <dgm:spPr/>
      <dgm:t>
        <a:bodyPr/>
        <a:lstStyle/>
        <a:p>
          <a:r>
            <a:rPr lang="en-US" b="1" dirty="0">
              <a:solidFill>
                <a:schemeClr val="bg1"/>
              </a:solidFill>
            </a:rPr>
            <a:t>Pages 15-25</a:t>
          </a:r>
        </a:p>
      </dgm:t>
    </dgm:pt>
    <dgm:pt modelId="{FC8924DD-BCE3-491E-AC57-3330F43EE0F3}" type="parTrans" cxnId="{5CB88DD1-22D4-42B5-A4FE-416A16A7EE1C}">
      <dgm:prSet/>
      <dgm:spPr/>
      <dgm:t>
        <a:bodyPr/>
        <a:lstStyle/>
        <a:p>
          <a:endParaRPr lang="en-US"/>
        </a:p>
      </dgm:t>
    </dgm:pt>
    <dgm:pt modelId="{0CE224DD-430C-4167-8C66-F0356FD49815}" type="sibTrans" cxnId="{5CB88DD1-22D4-42B5-A4FE-416A16A7EE1C}">
      <dgm:prSet/>
      <dgm:spPr/>
      <dgm:t>
        <a:bodyPr/>
        <a:lstStyle/>
        <a:p>
          <a:endParaRPr lang="en-US"/>
        </a:p>
      </dgm:t>
    </dgm:pt>
    <dgm:pt modelId="{834CDD0F-2A72-40E4-9F5C-254C6DC50A0F}" type="pres">
      <dgm:prSet presAssocID="{44F371D9-EE28-43D3-A86D-541CB7E51DB8}" presName="compositeShape" presStyleCnt="0">
        <dgm:presLayoutVars>
          <dgm:chMax val="7"/>
          <dgm:dir/>
          <dgm:resizeHandles val="exact"/>
        </dgm:presLayoutVars>
      </dgm:prSet>
      <dgm:spPr/>
    </dgm:pt>
    <dgm:pt modelId="{DDF5C611-4A57-4D32-BF4D-AD972F42154B}" type="pres">
      <dgm:prSet presAssocID="{C2945230-8A03-49C4-AE11-508590DB7B8B}" presName="circ1TxSh" presStyleLbl="vennNode1" presStyleIdx="0" presStyleCnt="1"/>
      <dgm:spPr/>
    </dgm:pt>
  </dgm:ptLst>
  <dgm:cxnLst>
    <dgm:cxn modelId="{A587C309-1CE9-D640-AEC0-E8DFA53AEA6D}" type="presOf" srcId="{44F371D9-EE28-43D3-A86D-541CB7E51DB8}" destId="{834CDD0F-2A72-40E4-9F5C-254C6DC50A0F}" srcOrd="0" destOrd="0" presId="urn:microsoft.com/office/officeart/2005/8/layout/venn1"/>
    <dgm:cxn modelId="{3B059ACC-76D7-B04E-98EE-3D921048D5C4}" type="presOf" srcId="{C2945230-8A03-49C4-AE11-508590DB7B8B}" destId="{DDF5C611-4A57-4D32-BF4D-AD972F42154B}" srcOrd="0" destOrd="0" presId="urn:microsoft.com/office/officeart/2005/8/layout/venn1"/>
    <dgm:cxn modelId="{5CB88DD1-22D4-42B5-A4FE-416A16A7EE1C}" srcId="{44F371D9-EE28-43D3-A86D-541CB7E51DB8}" destId="{C2945230-8A03-49C4-AE11-508590DB7B8B}" srcOrd="0" destOrd="0" parTransId="{FC8924DD-BCE3-491E-AC57-3330F43EE0F3}" sibTransId="{0CE224DD-430C-4167-8C66-F0356FD49815}"/>
    <dgm:cxn modelId="{EDD2143A-EBB0-3042-A1CD-6A88D23C4071}" type="presParOf" srcId="{834CDD0F-2A72-40E4-9F5C-254C6DC50A0F}" destId="{DDF5C611-4A57-4D32-BF4D-AD972F42154B}" srcOrd="0" destOrd="0" presId="urn:microsoft.com/office/officeart/2005/8/layout/ven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F371D9-EE28-43D3-A86D-541CB7E51DB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C2945230-8A03-49C4-AE11-508590DB7B8B}">
      <dgm:prSet/>
      <dgm:spPr/>
      <dgm:t>
        <a:bodyPr/>
        <a:lstStyle/>
        <a:p>
          <a:r>
            <a:rPr lang="en-US" b="1" dirty="0">
              <a:solidFill>
                <a:schemeClr val="bg1"/>
              </a:solidFill>
            </a:rPr>
            <a:t>Page 6</a:t>
          </a:r>
        </a:p>
      </dgm:t>
    </dgm:pt>
    <dgm:pt modelId="{FC8924DD-BCE3-491E-AC57-3330F43EE0F3}" type="parTrans" cxnId="{5CB88DD1-22D4-42B5-A4FE-416A16A7EE1C}">
      <dgm:prSet/>
      <dgm:spPr/>
      <dgm:t>
        <a:bodyPr/>
        <a:lstStyle/>
        <a:p>
          <a:endParaRPr lang="en-US"/>
        </a:p>
      </dgm:t>
    </dgm:pt>
    <dgm:pt modelId="{0CE224DD-430C-4167-8C66-F0356FD49815}" type="sibTrans" cxnId="{5CB88DD1-22D4-42B5-A4FE-416A16A7EE1C}">
      <dgm:prSet/>
      <dgm:spPr/>
      <dgm:t>
        <a:bodyPr/>
        <a:lstStyle/>
        <a:p>
          <a:endParaRPr lang="en-US"/>
        </a:p>
      </dgm:t>
    </dgm:pt>
    <dgm:pt modelId="{834CDD0F-2A72-40E4-9F5C-254C6DC50A0F}" type="pres">
      <dgm:prSet presAssocID="{44F371D9-EE28-43D3-A86D-541CB7E51DB8}" presName="compositeShape" presStyleCnt="0">
        <dgm:presLayoutVars>
          <dgm:chMax val="7"/>
          <dgm:dir/>
          <dgm:resizeHandles val="exact"/>
        </dgm:presLayoutVars>
      </dgm:prSet>
      <dgm:spPr/>
    </dgm:pt>
    <dgm:pt modelId="{DDF5C611-4A57-4D32-BF4D-AD972F42154B}" type="pres">
      <dgm:prSet presAssocID="{C2945230-8A03-49C4-AE11-508590DB7B8B}" presName="circ1TxSh" presStyleLbl="vennNode1" presStyleIdx="0" presStyleCnt="1"/>
      <dgm:spPr/>
    </dgm:pt>
  </dgm:ptLst>
  <dgm:cxnLst>
    <dgm:cxn modelId="{3609448E-A534-6146-8762-6F92FD3E8806}" type="presOf" srcId="{C2945230-8A03-49C4-AE11-508590DB7B8B}" destId="{DDF5C611-4A57-4D32-BF4D-AD972F42154B}" srcOrd="0" destOrd="0" presId="urn:microsoft.com/office/officeart/2005/8/layout/venn1"/>
    <dgm:cxn modelId="{311138B3-80E8-2E47-A7B0-B9F893D92B34}" type="presOf" srcId="{44F371D9-EE28-43D3-A86D-541CB7E51DB8}" destId="{834CDD0F-2A72-40E4-9F5C-254C6DC50A0F}" srcOrd="0" destOrd="0" presId="urn:microsoft.com/office/officeart/2005/8/layout/venn1"/>
    <dgm:cxn modelId="{5CB88DD1-22D4-42B5-A4FE-416A16A7EE1C}" srcId="{44F371D9-EE28-43D3-A86D-541CB7E51DB8}" destId="{C2945230-8A03-49C4-AE11-508590DB7B8B}" srcOrd="0" destOrd="0" parTransId="{FC8924DD-BCE3-491E-AC57-3330F43EE0F3}" sibTransId="{0CE224DD-430C-4167-8C66-F0356FD49815}"/>
    <dgm:cxn modelId="{BCA68F97-08A6-BF44-B20D-7F1BF3E44DD9}" type="presParOf" srcId="{834CDD0F-2A72-40E4-9F5C-254C6DC50A0F}" destId="{DDF5C611-4A57-4D32-BF4D-AD972F42154B}" srcOrd="0" destOrd="0" presId="urn:microsoft.com/office/officeart/2005/8/layout/venn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BA0D8E-884F-D545-BFF7-95207C181DA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CA"/>
        </a:p>
      </dgm:t>
    </dgm:pt>
    <dgm:pt modelId="{6306B4F0-0BF6-414D-BBDB-4B362D062134}">
      <dgm:prSet/>
      <dgm:spPr/>
      <dgm:t>
        <a:bodyPr/>
        <a:lstStyle/>
        <a:p>
          <a:pPr rtl="0"/>
          <a:r>
            <a:rPr lang="en-CA" dirty="0"/>
            <a:t>indexing</a:t>
          </a:r>
        </a:p>
      </dgm:t>
    </dgm:pt>
    <dgm:pt modelId="{63095D2F-B22F-CE4B-A169-B400C8581FF5}" type="parTrans" cxnId="{04D667D6-88F2-9C43-89F5-E31C711C0AE1}">
      <dgm:prSet/>
      <dgm:spPr/>
      <dgm:t>
        <a:bodyPr/>
        <a:lstStyle/>
        <a:p>
          <a:endParaRPr lang="en-CA"/>
        </a:p>
      </dgm:t>
    </dgm:pt>
    <dgm:pt modelId="{F9D809FD-42E8-3C46-AA5B-C0252A438BDB}" type="sibTrans" cxnId="{04D667D6-88F2-9C43-89F5-E31C711C0AE1}">
      <dgm:prSet/>
      <dgm:spPr/>
      <dgm:t>
        <a:bodyPr/>
        <a:lstStyle/>
        <a:p>
          <a:endParaRPr lang="en-CA"/>
        </a:p>
      </dgm:t>
    </dgm:pt>
    <dgm:pt modelId="{E25206B6-99D5-A04D-9764-A37A3A60B289}">
      <dgm:prSet/>
      <dgm:spPr/>
      <dgm:t>
        <a:bodyPr/>
        <a:lstStyle/>
        <a:p>
          <a:pPr rtl="0"/>
          <a:r>
            <a:rPr lang="en-CA" dirty="0"/>
            <a:t>first-time use only</a:t>
          </a:r>
        </a:p>
      </dgm:t>
    </dgm:pt>
    <dgm:pt modelId="{492A14D1-F5D8-4546-8031-A5968602D4A5}" type="parTrans" cxnId="{AF27BA7D-3E14-6845-BCA7-7825A20BB60D}">
      <dgm:prSet/>
      <dgm:spPr/>
      <dgm:t>
        <a:bodyPr/>
        <a:lstStyle/>
        <a:p>
          <a:endParaRPr lang="en-CA"/>
        </a:p>
      </dgm:t>
    </dgm:pt>
    <dgm:pt modelId="{FC81C79C-BEC5-5C4F-84B5-98D8CF799B36}" type="sibTrans" cxnId="{AF27BA7D-3E14-6845-BCA7-7825A20BB60D}">
      <dgm:prSet/>
      <dgm:spPr/>
      <dgm:t>
        <a:bodyPr/>
        <a:lstStyle/>
        <a:p>
          <a:endParaRPr lang="en-CA"/>
        </a:p>
      </dgm:t>
    </dgm:pt>
    <dgm:pt modelId="{FA1BE53A-BE1B-9444-86F2-32FC92C74609}" type="pres">
      <dgm:prSet presAssocID="{02BA0D8E-884F-D545-BFF7-95207C181DAB}" presName="vert0" presStyleCnt="0">
        <dgm:presLayoutVars>
          <dgm:dir/>
          <dgm:animOne val="branch"/>
          <dgm:animLvl val="lvl"/>
        </dgm:presLayoutVars>
      </dgm:prSet>
      <dgm:spPr/>
    </dgm:pt>
    <dgm:pt modelId="{9A5B35EF-7E34-EB43-B2EA-74D3E4C5F99B}" type="pres">
      <dgm:prSet presAssocID="{6306B4F0-0BF6-414D-BBDB-4B362D062134}" presName="thickLine" presStyleLbl="alignNode1" presStyleIdx="0" presStyleCnt="2"/>
      <dgm:spPr/>
    </dgm:pt>
    <dgm:pt modelId="{9B439E39-EC66-E34D-8B36-81CCA715695E}" type="pres">
      <dgm:prSet presAssocID="{6306B4F0-0BF6-414D-BBDB-4B362D062134}" presName="horz1" presStyleCnt="0"/>
      <dgm:spPr/>
    </dgm:pt>
    <dgm:pt modelId="{E14E32B7-9C32-B548-A18A-7AD5E3E51261}" type="pres">
      <dgm:prSet presAssocID="{6306B4F0-0BF6-414D-BBDB-4B362D062134}" presName="tx1" presStyleLbl="revTx" presStyleIdx="0" presStyleCnt="2"/>
      <dgm:spPr/>
    </dgm:pt>
    <dgm:pt modelId="{0B7FB74E-0BB3-A643-88B6-0D59B0A60147}" type="pres">
      <dgm:prSet presAssocID="{6306B4F0-0BF6-414D-BBDB-4B362D062134}" presName="vert1" presStyleCnt="0"/>
      <dgm:spPr/>
    </dgm:pt>
    <dgm:pt modelId="{54D197BB-9C06-104B-BB27-4E3E79CCA443}" type="pres">
      <dgm:prSet presAssocID="{E25206B6-99D5-A04D-9764-A37A3A60B289}" presName="thickLine" presStyleLbl="alignNode1" presStyleIdx="1" presStyleCnt="2"/>
      <dgm:spPr/>
    </dgm:pt>
    <dgm:pt modelId="{ECD9FB7E-A62D-F14C-A927-03E897446BC8}" type="pres">
      <dgm:prSet presAssocID="{E25206B6-99D5-A04D-9764-A37A3A60B289}" presName="horz1" presStyleCnt="0"/>
      <dgm:spPr/>
    </dgm:pt>
    <dgm:pt modelId="{F9315DFA-2A8F-9D40-BAB1-6793B7E1F3DC}" type="pres">
      <dgm:prSet presAssocID="{E25206B6-99D5-A04D-9764-A37A3A60B289}" presName="tx1" presStyleLbl="revTx" presStyleIdx="1" presStyleCnt="2"/>
      <dgm:spPr/>
    </dgm:pt>
    <dgm:pt modelId="{229B590A-1259-1C4D-99D7-997B11BBB5F5}" type="pres">
      <dgm:prSet presAssocID="{E25206B6-99D5-A04D-9764-A37A3A60B289}" presName="vert1" presStyleCnt="0"/>
      <dgm:spPr/>
    </dgm:pt>
  </dgm:ptLst>
  <dgm:cxnLst>
    <dgm:cxn modelId="{4AF96F24-772D-6249-BA9F-449B725A68D1}" type="presOf" srcId="{02BA0D8E-884F-D545-BFF7-95207C181DAB}" destId="{FA1BE53A-BE1B-9444-86F2-32FC92C74609}" srcOrd="0" destOrd="0" presId="urn:microsoft.com/office/officeart/2008/layout/LinedList"/>
    <dgm:cxn modelId="{AF27BA7D-3E14-6845-BCA7-7825A20BB60D}" srcId="{02BA0D8E-884F-D545-BFF7-95207C181DAB}" destId="{E25206B6-99D5-A04D-9764-A37A3A60B289}" srcOrd="1" destOrd="0" parTransId="{492A14D1-F5D8-4546-8031-A5968602D4A5}" sibTransId="{FC81C79C-BEC5-5C4F-84B5-98D8CF799B36}"/>
    <dgm:cxn modelId="{3E3B279F-0622-B742-9C91-30E168ACEF98}" type="presOf" srcId="{E25206B6-99D5-A04D-9764-A37A3A60B289}" destId="{F9315DFA-2A8F-9D40-BAB1-6793B7E1F3DC}" srcOrd="0" destOrd="0" presId="urn:microsoft.com/office/officeart/2008/layout/LinedList"/>
    <dgm:cxn modelId="{04D667D6-88F2-9C43-89F5-E31C711C0AE1}" srcId="{02BA0D8E-884F-D545-BFF7-95207C181DAB}" destId="{6306B4F0-0BF6-414D-BBDB-4B362D062134}" srcOrd="0" destOrd="0" parTransId="{63095D2F-B22F-CE4B-A169-B400C8581FF5}" sibTransId="{F9D809FD-42E8-3C46-AA5B-C0252A438BDB}"/>
    <dgm:cxn modelId="{B69641F4-86BF-D147-B921-B01672D7F728}" type="presOf" srcId="{6306B4F0-0BF6-414D-BBDB-4B362D062134}" destId="{E14E32B7-9C32-B548-A18A-7AD5E3E51261}" srcOrd="0" destOrd="0" presId="urn:microsoft.com/office/officeart/2008/layout/LinedList"/>
    <dgm:cxn modelId="{5DCA66B2-18EC-4246-A9B3-9B11EBDF4A65}" type="presParOf" srcId="{FA1BE53A-BE1B-9444-86F2-32FC92C74609}" destId="{9A5B35EF-7E34-EB43-B2EA-74D3E4C5F99B}" srcOrd="0" destOrd="0" presId="urn:microsoft.com/office/officeart/2008/layout/LinedList"/>
    <dgm:cxn modelId="{1809F628-3F25-4841-A990-20DBC1D6391C}" type="presParOf" srcId="{FA1BE53A-BE1B-9444-86F2-32FC92C74609}" destId="{9B439E39-EC66-E34D-8B36-81CCA715695E}" srcOrd="1" destOrd="0" presId="urn:microsoft.com/office/officeart/2008/layout/LinedList"/>
    <dgm:cxn modelId="{07B64B9E-23EA-424A-BE0F-DF7E8ADEB3D8}" type="presParOf" srcId="{9B439E39-EC66-E34D-8B36-81CCA715695E}" destId="{E14E32B7-9C32-B548-A18A-7AD5E3E51261}" srcOrd="0" destOrd="0" presId="urn:microsoft.com/office/officeart/2008/layout/LinedList"/>
    <dgm:cxn modelId="{6EC6F3D1-42F4-2242-9A33-4AAFD9EDE65B}" type="presParOf" srcId="{9B439E39-EC66-E34D-8B36-81CCA715695E}" destId="{0B7FB74E-0BB3-A643-88B6-0D59B0A60147}" srcOrd="1" destOrd="0" presId="urn:microsoft.com/office/officeart/2008/layout/LinedList"/>
    <dgm:cxn modelId="{FE4CCD4B-DF8F-F448-BA68-285F2A7C8A2F}" type="presParOf" srcId="{FA1BE53A-BE1B-9444-86F2-32FC92C74609}" destId="{54D197BB-9C06-104B-BB27-4E3E79CCA443}" srcOrd="2" destOrd="0" presId="urn:microsoft.com/office/officeart/2008/layout/LinedList"/>
    <dgm:cxn modelId="{658AEA18-80F7-1344-9D2F-CC2CFEDB49E6}" type="presParOf" srcId="{FA1BE53A-BE1B-9444-86F2-32FC92C74609}" destId="{ECD9FB7E-A62D-F14C-A927-03E897446BC8}" srcOrd="3" destOrd="0" presId="urn:microsoft.com/office/officeart/2008/layout/LinedList"/>
    <dgm:cxn modelId="{44584BFB-37DA-4E42-AC17-7182785FFEA2}" type="presParOf" srcId="{ECD9FB7E-A62D-F14C-A927-03E897446BC8}" destId="{F9315DFA-2A8F-9D40-BAB1-6793B7E1F3DC}" srcOrd="0" destOrd="0" presId="urn:microsoft.com/office/officeart/2008/layout/LinedList"/>
    <dgm:cxn modelId="{76329ECA-460A-284C-B8C7-40A250A5764C}" type="presParOf" srcId="{ECD9FB7E-A62D-F14C-A927-03E897446BC8}" destId="{229B590A-1259-1C4D-99D7-997B11BBB5F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F371D9-EE28-43D3-A86D-541CB7E51DB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C2945230-8A03-49C4-AE11-508590DB7B8B}">
      <dgm:prSet/>
      <dgm:spPr/>
      <dgm:t>
        <a:bodyPr/>
        <a:lstStyle/>
        <a:p>
          <a:r>
            <a:rPr lang="en-US" b="1" dirty="0">
              <a:solidFill>
                <a:schemeClr val="bg1"/>
              </a:solidFill>
            </a:rPr>
            <a:t>Pages 8-9</a:t>
          </a:r>
        </a:p>
      </dgm:t>
    </dgm:pt>
    <dgm:pt modelId="{FC8924DD-BCE3-491E-AC57-3330F43EE0F3}" type="parTrans" cxnId="{5CB88DD1-22D4-42B5-A4FE-416A16A7EE1C}">
      <dgm:prSet/>
      <dgm:spPr/>
      <dgm:t>
        <a:bodyPr/>
        <a:lstStyle/>
        <a:p>
          <a:endParaRPr lang="en-US"/>
        </a:p>
      </dgm:t>
    </dgm:pt>
    <dgm:pt modelId="{0CE224DD-430C-4167-8C66-F0356FD49815}" type="sibTrans" cxnId="{5CB88DD1-22D4-42B5-A4FE-416A16A7EE1C}">
      <dgm:prSet/>
      <dgm:spPr/>
      <dgm:t>
        <a:bodyPr/>
        <a:lstStyle/>
        <a:p>
          <a:endParaRPr lang="en-US"/>
        </a:p>
      </dgm:t>
    </dgm:pt>
    <dgm:pt modelId="{834CDD0F-2A72-40E4-9F5C-254C6DC50A0F}" type="pres">
      <dgm:prSet presAssocID="{44F371D9-EE28-43D3-A86D-541CB7E51DB8}" presName="compositeShape" presStyleCnt="0">
        <dgm:presLayoutVars>
          <dgm:chMax val="7"/>
          <dgm:dir/>
          <dgm:resizeHandles val="exact"/>
        </dgm:presLayoutVars>
      </dgm:prSet>
      <dgm:spPr/>
    </dgm:pt>
    <dgm:pt modelId="{DDF5C611-4A57-4D32-BF4D-AD972F42154B}" type="pres">
      <dgm:prSet presAssocID="{C2945230-8A03-49C4-AE11-508590DB7B8B}" presName="circ1TxSh" presStyleLbl="vennNode1" presStyleIdx="0" presStyleCnt="1"/>
      <dgm:spPr/>
    </dgm:pt>
  </dgm:ptLst>
  <dgm:cxnLst>
    <dgm:cxn modelId="{88EFDB60-1B63-E446-A2FC-1B48C0623B62}" type="presOf" srcId="{44F371D9-EE28-43D3-A86D-541CB7E51DB8}" destId="{834CDD0F-2A72-40E4-9F5C-254C6DC50A0F}" srcOrd="0" destOrd="0" presId="urn:microsoft.com/office/officeart/2005/8/layout/venn1"/>
    <dgm:cxn modelId="{5CB88DD1-22D4-42B5-A4FE-416A16A7EE1C}" srcId="{44F371D9-EE28-43D3-A86D-541CB7E51DB8}" destId="{C2945230-8A03-49C4-AE11-508590DB7B8B}" srcOrd="0" destOrd="0" parTransId="{FC8924DD-BCE3-491E-AC57-3330F43EE0F3}" sibTransId="{0CE224DD-430C-4167-8C66-F0356FD49815}"/>
    <dgm:cxn modelId="{84A8E8D5-4E91-BF45-A84A-E21C1F2194DA}" type="presOf" srcId="{C2945230-8A03-49C4-AE11-508590DB7B8B}" destId="{DDF5C611-4A57-4D32-BF4D-AD972F42154B}" srcOrd="0" destOrd="0" presId="urn:microsoft.com/office/officeart/2005/8/layout/venn1"/>
    <dgm:cxn modelId="{CE3203DA-FD96-A846-9848-6D72DA4D42C0}" type="presParOf" srcId="{834CDD0F-2A72-40E4-9F5C-254C6DC50A0F}" destId="{DDF5C611-4A57-4D32-BF4D-AD972F42154B}" srcOrd="0" destOrd="0" presId="urn:microsoft.com/office/officeart/2005/8/layout/venn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2BA0D8E-884F-D545-BFF7-95207C181DA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CA"/>
        </a:p>
      </dgm:t>
    </dgm:pt>
    <dgm:pt modelId="{6306B4F0-0BF6-414D-BBDB-4B362D062134}">
      <dgm:prSet/>
      <dgm:spPr/>
      <dgm:t>
        <a:bodyPr/>
        <a:lstStyle/>
        <a:p>
          <a:pPr rtl="0"/>
          <a:r>
            <a:rPr lang="en-CA" dirty="0"/>
            <a:t>views</a:t>
          </a:r>
        </a:p>
      </dgm:t>
    </dgm:pt>
    <dgm:pt modelId="{63095D2F-B22F-CE4B-A169-B400C8581FF5}" type="parTrans" cxnId="{04D667D6-88F2-9C43-89F5-E31C711C0AE1}">
      <dgm:prSet/>
      <dgm:spPr/>
      <dgm:t>
        <a:bodyPr/>
        <a:lstStyle/>
        <a:p>
          <a:endParaRPr lang="en-CA"/>
        </a:p>
      </dgm:t>
    </dgm:pt>
    <dgm:pt modelId="{F9D809FD-42E8-3C46-AA5B-C0252A438BDB}" type="sibTrans" cxnId="{04D667D6-88F2-9C43-89F5-E31C711C0AE1}">
      <dgm:prSet/>
      <dgm:spPr/>
      <dgm:t>
        <a:bodyPr/>
        <a:lstStyle/>
        <a:p>
          <a:endParaRPr lang="en-CA"/>
        </a:p>
      </dgm:t>
    </dgm:pt>
    <dgm:pt modelId="{E25206B6-99D5-A04D-9764-A37A3A60B289}">
      <dgm:prSet/>
      <dgm:spPr/>
      <dgm:t>
        <a:bodyPr/>
        <a:lstStyle/>
        <a:p>
          <a:pPr rtl="0"/>
          <a:r>
            <a:rPr lang="en-CA" dirty="0"/>
            <a:t>filters</a:t>
          </a:r>
        </a:p>
      </dgm:t>
    </dgm:pt>
    <dgm:pt modelId="{492A14D1-F5D8-4546-8031-A5968602D4A5}" type="parTrans" cxnId="{AF27BA7D-3E14-6845-BCA7-7825A20BB60D}">
      <dgm:prSet/>
      <dgm:spPr/>
      <dgm:t>
        <a:bodyPr/>
        <a:lstStyle/>
        <a:p>
          <a:endParaRPr lang="en-CA"/>
        </a:p>
      </dgm:t>
    </dgm:pt>
    <dgm:pt modelId="{FC81C79C-BEC5-5C4F-84B5-98D8CF799B36}" type="sibTrans" cxnId="{AF27BA7D-3E14-6845-BCA7-7825A20BB60D}">
      <dgm:prSet/>
      <dgm:spPr/>
      <dgm:t>
        <a:bodyPr/>
        <a:lstStyle/>
        <a:p>
          <a:endParaRPr lang="en-CA"/>
        </a:p>
      </dgm:t>
    </dgm:pt>
    <dgm:pt modelId="{46520877-0134-6543-9B4F-E8373BB12F54}">
      <dgm:prSet custT="1"/>
      <dgm:spPr/>
      <dgm:t>
        <a:bodyPr/>
        <a:lstStyle/>
        <a:p>
          <a:pPr rtl="0"/>
          <a:r>
            <a:rPr lang="en-CA" sz="3200" dirty="0"/>
            <a:t>customizable</a:t>
          </a:r>
        </a:p>
      </dgm:t>
    </dgm:pt>
    <dgm:pt modelId="{D3AD3EBB-4011-E344-827F-E9B6F79C30E8}" type="parTrans" cxnId="{FCB19CFF-60D0-374E-942A-56C3B20AE5AC}">
      <dgm:prSet/>
      <dgm:spPr/>
      <dgm:t>
        <a:bodyPr/>
        <a:lstStyle/>
        <a:p>
          <a:endParaRPr lang="en-CA"/>
        </a:p>
      </dgm:t>
    </dgm:pt>
    <dgm:pt modelId="{A32DD11B-45F7-2B46-BDB2-51F22702E210}" type="sibTrans" cxnId="{FCB19CFF-60D0-374E-942A-56C3B20AE5AC}">
      <dgm:prSet/>
      <dgm:spPr/>
      <dgm:t>
        <a:bodyPr/>
        <a:lstStyle/>
        <a:p>
          <a:endParaRPr lang="en-CA"/>
        </a:p>
      </dgm:t>
    </dgm:pt>
    <dgm:pt modelId="{13D5143A-ADF1-A848-80C7-D56B6FAB4B82}">
      <dgm:prSet custT="1"/>
      <dgm:spPr/>
      <dgm:t>
        <a:bodyPr/>
        <a:lstStyle/>
        <a:p>
          <a:pPr rtl="0"/>
          <a:r>
            <a:rPr lang="en-CA" sz="3200" dirty="0"/>
            <a:t>pre-set</a:t>
          </a:r>
          <a:endParaRPr lang="en-CA" sz="2800" dirty="0"/>
        </a:p>
      </dgm:t>
    </dgm:pt>
    <dgm:pt modelId="{F0264325-5A88-DA4A-AD10-95F8F4B1D224}" type="parTrans" cxnId="{9E512CE9-EA54-A749-B183-31E054A7BFF6}">
      <dgm:prSet/>
      <dgm:spPr/>
      <dgm:t>
        <a:bodyPr/>
        <a:lstStyle/>
        <a:p>
          <a:endParaRPr lang="en-CA"/>
        </a:p>
      </dgm:t>
    </dgm:pt>
    <dgm:pt modelId="{1265B11C-B98B-304E-9ACB-9271B5073083}" type="sibTrans" cxnId="{9E512CE9-EA54-A749-B183-31E054A7BFF6}">
      <dgm:prSet/>
      <dgm:spPr/>
      <dgm:t>
        <a:bodyPr/>
        <a:lstStyle/>
        <a:p>
          <a:endParaRPr lang="en-CA"/>
        </a:p>
      </dgm:t>
    </dgm:pt>
    <dgm:pt modelId="{6BB9C702-62E6-C342-A2CC-1D344F17F6CB}">
      <dgm:prSet custT="1"/>
      <dgm:spPr/>
      <dgm:t>
        <a:bodyPr/>
        <a:lstStyle/>
        <a:p>
          <a:pPr rtl="0"/>
          <a:r>
            <a:rPr lang="en-CA" sz="2800" dirty="0"/>
            <a:t>contact view</a:t>
          </a:r>
        </a:p>
      </dgm:t>
    </dgm:pt>
    <dgm:pt modelId="{A581D306-C99C-214E-B982-DF7EA36B986C}" type="parTrans" cxnId="{F7E13BDB-5479-E943-A36E-5012D22DC2C6}">
      <dgm:prSet/>
      <dgm:spPr/>
      <dgm:t>
        <a:bodyPr/>
        <a:lstStyle/>
        <a:p>
          <a:endParaRPr lang="en-CA"/>
        </a:p>
      </dgm:t>
    </dgm:pt>
    <dgm:pt modelId="{DC61328E-8BC6-134A-AB30-0EDF128B38CC}" type="sibTrans" cxnId="{F7E13BDB-5479-E943-A36E-5012D22DC2C6}">
      <dgm:prSet/>
      <dgm:spPr/>
      <dgm:t>
        <a:bodyPr/>
        <a:lstStyle/>
        <a:p>
          <a:endParaRPr lang="en-CA"/>
        </a:p>
      </dgm:t>
    </dgm:pt>
    <dgm:pt modelId="{E81100EE-8EA6-BA48-8560-DAFBA56A73DD}" type="pres">
      <dgm:prSet presAssocID="{02BA0D8E-884F-D545-BFF7-95207C181DAB}" presName="vert0" presStyleCnt="0">
        <dgm:presLayoutVars>
          <dgm:dir/>
          <dgm:animOne val="branch"/>
          <dgm:animLvl val="lvl"/>
        </dgm:presLayoutVars>
      </dgm:prSet>
      <dgm:spPr/>
    </dgm:pt>
    <dgm:pt modelId="{070664F4-703D-6642-90C5-E1763B90A5AC}" type="pres">
      <dgm:prSet presAssocID="{6306B4F0-0BF6-414D-BBDB-4B362D062134}" presName="thickLine" presStyleLbl="alignNode1" presStyleIdx="0" presStyleCnt="2"/>
      <dgm:spPr/>
    </dgm:pt>
    <dgm:pt modelId="{D7B1F749-2CE1-624C-93A2-38544F097B9D}" type="pres">
      <dgm:prSet presAssocID="{6306B4F0-0BF6-414D-BBDB-4B362D062134}" presName="horz1" presStyleCnt="0"/>
      <dgm:spPr/>
    </dgm:pt>
    <dgm:pt modelId="{67EF1279-56F3-644A-82F2-03EAF197135E}" type="pres">
      <dgm:prSet presAssocID="{6306B4F0-0BF6-414D-BBDB-4B362D062134}" presName="tx1" presStyleLbl="revTx" presStyleIdx="0" presStyleCnt="5"/>
      <dgm:spPr/>
    </dgm:pt>
    <dgm:pt modelId="{DD534B60-CAA7-B544-BFC8-8677FA428626}" type="pres">
      <dgm:prSet presAssocID="{6306B4F0-0BF6-414D-BBDB-4B362D062134}" presName="vert1" presStyleCnt="0"/>
      <dgm:spPr/>
    </dgm:pt>
    <dgm:pt modelId="{6F8D3F18-D163-3A43-88D4-DDF38F190B9B}" type="pres">
      <dgm:prSet presAssocID="{6BB9C702-62E6-C342-A2CC-1D344F17F6CB}" presName="vertSpace2a" presStyleCnt="0"/>
      <dgm:spPr/>
    </dgm:pt>
    <dgm:pt modelId="{C193E08B-E877-554F-AF5C-16A3998193F8}" type="pres">
      <dgm:prSet presAssocID="{6BB9C702-62E6-C342-A2CC-1D344F17F6CB}" presName="horz2" presStyleCnt="0"/>
      <dgm:spPr/>
    </dgm:pt>
    <dgm:pt modelId="{5321CF54-CB46-2C4D-A0FE-17FFF75CAE4E}" type="pres">
      <dgm:prSet presAssocID="{6BB9C702-62E6-C342-A2CC-1D344F17F6CB}" presName="horzSpace2" presStyleCnt="0"/>
      <dgm:spPr/>
    </dgm:pt>
    <dgm:pt modelId="{9D8BE4C8-BE27-F945-AD29-339178606DFE}" type="pres">
      <dgm:prSet presAssocID="{6BB9C702-62E6-C342-A2CC-1D344F17F6CB}" presName="tx2" presStyleLbl="revTx" presStyleIdx="1" presStyleCnt="5"/>
      <dgm:spPr/>
    </dgm:pt>
    <dgm:pt modelId="{88DA2524-4994-A74E-8E1D-168D9EC5D379}" type="pres">
      <dgm:prSet presAssocID="{6BB9C702-62E6-C342-A2CC-1D344F17F6CB}" presName="vert2" presStyleCnt="0"/>
      <dgm:spPr/>
    </dgm:pt>
    <dgm:pt modelId="{F6F783D0-050D-2B4F-AEC4-D78B494A41A8}" type="pres">
      <dgm:prSet presAssocID="{6BB9C702-62E6-C342-A2CC-1D344F17F6CB}" presName="thinLine2b" presStyleLbl="callout" presStyleIdx="0" presStyleCnt="3"/>
      <dgm:spPr/>
    </dgm:pt>
    <dgm:pt modelId="{38137AE1-9027-5A4F-BA1B-401EE7108E8F}" type="pres">
      <dgm:prSet presAssocID="{6BB9C702-62E6-C342-A2CC-1D344F17F6CB}" presName="vertSpace2b" presStyleCnt="0"/>
      <dgm:spPr/>
    </dgm:pt>
    <dgm:pt modelId="{C72F973C-9329-D141-92E7-609BDE1C7344}" type="pres">
      <dgm:prSet presAssocID="{E25206B6-99D5-A04D-9764-A37A3A60B289}" presName="thickLine" presStyleLbl="alignNode1" presStyleIdx="1" presStyleCnt="2"/>
      <dgm:spPr/>
    </dgm:pt>
    <dgm:pt modelId="{486CB934-239B-FA40-B57D-AB64A9FFF3AF}" type="pres">
      <dgm:prSet presAssocID="{E25206B6-99D5-A04D-9764-A37A3A60B289}" presName="horz1" presStyleCnt="0"/>
      <dgm:spPr/>
    </dgm:pt>
    <dgm:pt modelId="{98C3F42B-C2A2-FE46-A527-B73E96D1919F}" type="pres">
      <dgm:prSet presAssocID="{E25206B6-99D5-A04D-9764-A37A3A60B289}" presName="tx1" presStyleLbl="revTx" presStyleIdx="2" presStyleCnt="5"/>
      <dgm:spPr/>
    </dgm:pt>
    <dgm:pt modelId="{4AFAE72B-48EE-9346-BCCC-AD42ED19356E}" type="pres">
      <dgm:prSet presAssocID="{E25206B6-99D5-A04D-9764-A37A3A60B289}" presName="vert1" presStyleCnt="0"/>
      <dgm:spPr/>
    </dgm:pt>
    <dgm:pt modelId="{D32C7FEE-731C-CB4E-A804-55225874C696}" type="pres">
      <dgm:prSet presAssocID="{13D5143A-ADF1-A848-80C7-D56B6FAB4B82}" presName="vertSpace2a" presStyleCnt="0"/>
      <dgm:spPr/>
    </dgm:pt>
    <dgm:pt modelId="{D305660F-BEDB-4248-8231-22BABBEFDC90}" type="pres">
      <dgm:prSet presAssocID="{13D5143A-ADF1-A848-80C7-D56B6FAB4B82}" presName="horz2" presStyleCnt="0"/>
      <dgm:spPr/>
    </dgm:pt>
    <dgm:pt modelId="{B6C1EA65-9FD9-E940-97C7-6B186BA25979}" type="pres">
      <dgm:prSet presAssocID="{13D5143A-ADF1-A848-80C7-D56B6FAB4B82}" presName="horzSpace2" presStyleCnt="0"/>
      <dgm:spPr/>
    </dgm:pt>
    <dgm:pt modelId="{F75F9221-7D15-EB49-85D1-8FE03477079E}" type="pres">
      <dgm:prSet presAssocID="{13D5143A-ADF1-A848-80C7-D56B6FAB4B82}" presName="tx2" presStyleLbl="revTx" presStyleIdx="3" presStyleCnt="5"/>
      <dgm:spPr/>
    </dgm:pt>
    <dgm:pt modelId="{D7499266-7FFD-604A-B873-7EA72F9FF4B0}" type="pres">
      <dgm:prSet presAssocID="{13D5143A-ADF1-A848-80C7-D56B6FAB4B82}" presName="vert2" presStyleCnt="0"/>
      <dgm:spPr/>
    </dgm:pt>
    <dgm:pt modelId="{BB29EAD1-2C42-0A42-84E3-7CDE05C5170F}" type="pres">
      <dgm:prSet presAssocID="{13D5143A-ADF1-A848-80C7-D56B6FAB4B82}" presName="thinLine2b" presStyleLbl="callout" presStyleIdx="1" presStyleCnt="3"/>
      <dgm:spPr/>
    </dgm:pt>
    <dgm:pt modelId="{92E44CF9-9842-704B-87C6-4CAFF1A059C3}" type="pres">
      <dgm:prSet presAssocID="{13D5143A-ADF1-A848-80C7-D56B6FAB4B82}" presName="vertSpace2b" presStyleCnt="0"/>
      <dgm:spPr/>
    </dgm:pt>
    <dgm:pt modelId="{13371F2E-2B57-544B-B90A-84DAD5115434}" type="pres">
      <dgm:prSet presAssocID="{46520877-0134-6543-9B4F-E8373BB12F54}" presName="horz2" presStyleCnt="0"/>
      <dgm:spPr/>
    </dgm:pt>
    <dgm:pt modelId="{32FF9BC0-20C2-7F44-B513-96BCAE22A372}" type="pres">
      <dgm:prSet presAssocID="{46520877-0134-6543-9B4F-E8373BB12F54}" presName="horzSpace2" presStyleCnt="0"/>
      <dgm:spPr/>
    </dgm:pt>
    <dgm:pt modelId="{6950C0BE-9047-7646-ADF4-3656ACAF9222}" type="pres">
      <dgm:prSet presAssocID="{46520877-0134-6543-9B4F-E8373BB12F54}" presName="tx2" presStyleLbl="revTx" presStyleIdx="4" presStyleCnt="5"/>
      <dgm:spPr/>
    </dgm:pt>
    <dgm:pt modelId="{EB42FE11-9853-8240-B522-016D1C748E2D}" type="pres">
      <dgm:prSet presAssocID="{46520877-0134-6543-9B4F-E8373BB12F54}" presName="vert2" presStyleCnt="0"/>
      <dgm:spPr/>
    </dgm:pt>
    <dgm:pt modelId="{A28A457C-BE28-D14A-93AC-D5F3E0518E59}" type="pres">
      <dgm:prSet presAssocID="{46520877-0134-6543-9B4F-E8373BB12F54}" presName="thinLine2b" presStyleLbl="callout" presStyleIdx="2" presStyleCnt="3"/>
      <dgm:spPr/>
    </dgm:pt>
    <dgm:pt modelId="{A1D2AB29-8FB5-264E-A95B-56F8B9EA2E14}" type="pres">
      <dgm:prSet presAssocID="{46520877-0134-6543-9B4F-E8373BB12F54}" presName="vertSpace2b" presStyleCnt="0"/>
      <dgm:spPr/>
    </dgm:pt>
  </dgm:ptLst>
  <dgm:cxnLst>
    <dgm:cxn modelId="{6D73842B-8DE1-0B4C-851A-6B684103F6D8}" type="presOf" srcId="{6BB9C702-62E6-C342-A2CC-1D344F17F6CB}" destId="{9D8BE4C8-BE27-F945-AD29-339178606DFE}" srcOrd="0" destOrd="0" presId="urn:microsoft.com/office/officeart/2008/layout/LinedList"/>
    <dgm:cxn modelId="{CC415B30-E4BE-BC46-9EDA-6BBF404337B9}" type="presOf" srcId="{46520877-0134-6543-9B4F-E8373BB12F54}" destId="{6950C0BE-9047-7646-ADF4-3656ACAF9222}" srcOrd="0" destOrd="0" presId="urn:microsoft.com/office/officeart/2008/layout/LinedList"/>
    <dgm:cxn modelId="{903C1A59-89E1-694E-B076-3128609B72AE}" type="presOf" srcId="{E25206B6-99D5-A04D-9764-A37A3A60B289}" destId="{98C3F42B-C2A2-FE46-A527-B73E96D1919F}" srcOrd="0" destOrd="0" presId="urn:microsoft.com/office/officeart/2008/layout/LinedList"/>
    <dgm:cxn modelId="{AF27BA7D-3E14-6845-BCA7-7825A20BB60D}" srcId="{02BA0D8E-884F-D545-BFF7-95207C181DAB}" destId="{E25206B6-99D5-A04D-9764-A37A3A60B289}" srcOrd="1" destOrd="0" parTransId="{492A14D1-F5D8-4546-8031-A5968602D4A5}" sibTransId="{FC81C79C-BEC5-5C4F-84B5-98D8CF799B36}"/>
    <dgm:cxn modelId="{4E2D7892-7878-3446-86C6-38D587683C2A}" type="presOf" srcId="{6306B4F0-0BF6-414D-BBDB-4B362D062134}" destId="{67EF1279-56F3-644A-82F2-03EAF197135E}" srcOrd="0" destOrd="0" presId="urn:microsoft.com/office/officeart/2008/layout/LinedList"/>
    <dgm:cxn modelId="{04D667D6-88F2-9C43-89F5-E31C711C0AE1}" srcId="{02BA0D8E-884F-D545-BFF7-95207C181DAB}" destId="{6306B4F0-0BF6-414D-BBDB-4B362D062134}" srcOrd="0" destOrd="0" parTransId="{63095D2F-B22F-CE4B-A169-B400C8581FF5}" sibTransId="{F9D809FD-42E8-3C46-AA5B-C0252A438BDB}"/>
    <dgm:cxn modelId="{4552E0D9-46B9-C84C-AD4B-EE6F6B0BE634}" type="presOf" srcId="{13D5143A-ADF1-A848-80C7-D56B6FAB4B82}" destId="{F75F9221-7D15-EB49-85D1-8FE03477079E}" srcOrd="0" destOrd="0" presId="urn:microsoft.com/office/officeart/2008/layout/LinedList"/>
    <dgm:cxn modelId="{F7E13BDB-5479-E943-A36E-5012D22DC2C6}" srcId="{6306B4F0-0BF6-414D-BBDB-4B362D062134}" destId="{6BB9C702-62E6-C342-A2CC-1D344F17F6CB}" srcOrd="0" destOrd="0" parTransId="{A581D306-C99C-214E-B982-DF7EA36B986C}" sibTransId="{DC61328E-8BC6-134A-AB30-0EDF128B38CC}"/>
    <dgm:cxn modelId="{9E512CE9-EA54-A749-B183-31E054A7BFF6}" srcId="{E25206B6-99D5-A04D-9764-A37A3A60B289}" destId="{13D5143A-ADF1-A848-80C7-D56B6FAB4B82}" srcOrd="0" destOrd="0" parTransId="{F0264325-5A88-DA4A-AD10-95F8F4B1D224}" sibTransId="{1265B11C-B98B-304E-9ACB-9271B5073083}"/>
    <dgm:cxn modelId="{95CED5FE-02E2-5E43-A756-581EED558D2E}" type="presOf" srcId="{02BA0D8E-884F-D545-BFF7-95207C181DAB}" destId="{E81100EE-8EA6-BA48-8560-DAFBA56A73DD}" srcOrd="0" destOrd="0" presId="urn:microsoft.com/office/officeart/2008/layout/LinedList"/>
    <dgm:cxn modelId="{FCB19CFF-60D0-374E-942A-56C3B20AE5AC}" srcId="{E25206B6-99D5-A04D-9764-A37A3A60B289}" destId="{46520877-0134-6543-9B4F-E8373BB12F54}" srcOrd="1" destOrd="0" parTransId="{D3AD3EBB-4011-E344-827F-E9B6F79C30E8}" sibTransId="{A32DD11B-45F7-2B46-BDB2-51F22702E210}"/>
    <dgm:cxn modelId="{36C4A98D-1A7F-DE4F-A0C1-580754D87766}" type="presParOf" srcId="{E81100EE-8EA6-BA48-8560-DAFBA56A73DD}" destId="{070664F4-703D-6642-90C5-E1763B90A5AC}" srcOrd="0" destOrd="0" presId="urn:microsoft.com/office/officeart/2008/layout/LinedList"/>
    <dgm:cxn modelId="{F650CC68-10E1-F44F-89C5-BF1D663745E0}" type="presParOf" srcId="{E81100EE-8EA6-BA48-8560-DAFBA56A73DD}" destId="{D7B1F749-2CE1-624C-93A2-38544F097B9D}" srcOrd="1" destOrd="0" presId="urn:microsoft.com/office/officeart/2008/layout/LinedList"/>
    <dgm:cxn modelId="{C82A7D35-1FFF-054E-97B6-7A3197DB146C}" type="presParOf" srcId="{D7B1F749-2CE1-624C-93A2-38544F097B9D}" destId="{67EF1279-56F3-644A-82F2-03EAF197135E}" srcOrd="0" destOrd="0" presId="urn:microsoft.com/office/officeart/2008/layout/LinedList"/>
    <dgm:cxn modelId="{795DD267-E750-8249-A580-52516BFD7243}" type="presParOf" srcId="{D7B1F749-2CE1-624C-93A2-38544F097B9D}" destId="{DD534B60-CAA7-B544-BFC8-8677FA428626}" srcOrd="1" destOrd="0" presId="urn:microsoft.com/office/officeart/2008/layout/LinedList"/>
    <dgm:cxn modelId="{FD3753D2-F4AE-EF42-A700-6CE9CF0D6091}" type="presParOf" srcId="{DD534B60-CAA7-B544-BFC8-8677FA428626}" destId="{6F8D3F18-D163-3A43-88D4-DDF38F190B9B}" srcOrd="0" destOrd="0" presId="urn:microsoft.com/office/officeart/2008/layout/LinedList"/>
    <dgm:cxn modelId="{9C8590DC-2C60-6F4A-BA39-29C83F4AA6C0}" type="presParOf" srcId="{DD534B60-CAA7-B544-BFC8-8677FA428626}" destId="{C193E08B-E877-554F-AF5C-16A3998193F8}" srcOrd="1" destOrd="0" presId="urn:microsoft.com/office/officeart/2008/layout/LinedList"/>
    <dgm:cxn modelId="{517EDF62-3375-904B-85C7-7C01B6FE584E}" type="presParOf" srcId="{C193E08B-E877-554F-AF5C-16A3998193F8}" destId="{5321CF54-CB46-2C4D-A0FE-17FFF75CAE4E}" srcOrd="0" destOrd="0" presId="urn:microsoft.com/office/officeart/2008/layout/LinedList"/>
    <dgm:cxn modelId="{ABEF3ECA-F19E-2A41-BBFF-5D7F90784187}" type="presParOf" srcId="{C193E08B-E877-554F-AF5C-16A3998193F8}" destId="{9D8BE4C8-BE27-F945-AD29-339178606DFE}" srcOrd="1" destOrd="0" presId="urn:microsoft.com/office/officeart/2008/layout/LinedList"/>
    <dgm:cxn modelId="{EC888DBB-80FB-0346-89B6-36C63608660F}" type="presParOf" srcId="{C193E08B-E877-554F-AF5C-16A3998193F8}" destId="{88DA2524-4994-A74E-8E1D-168D9EC5D379}" srcOrd="2" destOrd="0" presId="urn:microsoft.com/office/officeart/2008/layout/LinedList"/>
    <dgm:cxn modelId="{FA43CF09-BB82-3749-88EE-74B44F93327E}" type="presParOf" srcId="{DD534B60-CAA7-B544-BFC8-8677FA428626}" destId="{F6F783D0-050D-2B4F-AEC4-D78B494A41A8}" srcOrd="2" destOrd="0" presId="urn:microsoft.com/office/officeart/2008/layout/LinedList"/>
    <dgm:cxn modelId="{7F29C80E-1F8C-A745-B9EF-A6F86EF9AF97}" type="presParOf" srcId="{DD534B60-CAA7-B544-BFC8-8677FA428626}" destId="{38137AE1-9027-5A4F-BA1B-401EE7108E8F}" srcOrd="3" destOrd="0" presId="urn:microsoft.com/office/officeart/2008/layout/LinedList"/>
    <dgm:cxn modelId="{CBC3AE2A-DB8D-144C-80E4-8FD40243C236}" type="presParOf" srcId="{E81100EE-8EA6-BA48-8560-DAFBA56A73DD}" destId="{C72F973C-9329-D141-92E7-609BDE1C7344}" srcOrd="2" destOrd="0" presId="urn:microsoft.com/office/officeart/2008/layout/LinedList"/>
    <dgm:cxn modelId="{12507E96-5EE5-194A-A5B7-ECAD16D0F4D9}" type="presParOf" srcId="{E81100EE-8EA6-BA48-8560-DAFBA56A73DD}" destId="{486CB934-239B-FA40-B57D-AB64A9FFF3AF}" srcOrd="3" destOrd="0" presId="urn:microsoft.com/office/officeart/2008/layout/LinedList"/>
    <dgm:cxn modelId="{60B31BFF-2512-8347-967E-CC6D3F15CE85}" type="presParOf" srcId="{486CB934-239B-FA40-B57D-AB64A9FFF3AF}" destId="{98C3F42B-C2A2-FE46-A527-B73E96D1919F}" srcOrd="0" destOrd="0" presId="urn:microsoft.com/office/officeart/2008/layout/LinedList"/>
    <dgm:cxn modelId="{F17EB577-7BDA-8642-A405-8D7600B22CF3}" type="presParOf" srcId="{486CB934-239B-FA40-B57D-AB64A9FFF3AF}" destId="{4AFAE72B-48EE-9346-BCCC-AD42ED19356E}" srcOrd="1" destOrd="0" presId="urn:microsoft.com/office/officeart/2008/layout/LinedList"/>
    <dgm:cxn modelId="{B0356515-114A-4E4C-837B-E7B9ADFAA37C}" type="presParOf" srcId="{4AFAE72B-48EE-9346-BCCC-AD42ED19356E}" destId="{D32C7FEE-731C-CB4E-A804-55225874C696}" srcOrd="0" destOrd="0" presId="urn:microsoft.com/office/officeart/2008/layout/LinedList"/>
    <dgm:cxn modelId="{8BFBD76C-2B3A-F446-986A-8AB640CBE754}" type="presParOf" srcId="{4AFAE72B-48EE-9346-BCCC-AD42ED19356E}" destId="{D305660F-BEDB-4248-8231-22BABBEFDC90}" srcOrd="1" destOrd="0" presId="urn:microsoft.com/office/officeart/2008/layout/LinedList"/>
    <dgm:cxn modelId="{EBB2250F-B391-DB4C-8001-49691093643E}" type="presParOf" srcId="{D305660F-BEDB-4248-8231-22BABBEFDC90}" destId="{B6C1EA65-9FD9-E940-97C7-6B186BA25979}" srcOrd="0" destOrd="0" presId="urn:microsoft.com/office/officeart/2008/layout/LinedList"/>
    <dgm:cxn modelId="{19829A38-A3B4-B340-8AAE-71D5F69A6E34}" type="presParOf" srcId="{D305660F-BEDB-4248-8231-22BABBEFDC90}" destId="{F75F9221-7D15-EB49-85D1-8FE03477079E}" srcOrd="1" destOrd="0" presId="urn:microsoft.com/office/officeart/2008/layout/LinedList"/>
    <dgm:cxn modelId="{EC07721A-83C7-1846-85EC-A42B7A3CB1A0}" type="presParOf" srcId="{D305660F-BEDB-4248-8231-22BABBEFDC90}" destId="{D7499266-7FFD-604A-B873-7EA72F9FF4B0}" srcOrd="2" destOrd="0" presId="urn:microsoft.com/office/officeart/2008/layout/LinedList"/>
    <dgm:cxn modelId="{69655003-2D07-4D43-ACD5-52A8AEB60A18}" type="presParOf" srcId="{4AFAE72B-48EE-9346-BCCC-AD42ED19356E}" destId="{BB29EAD1-2C42-0A42-84E3-7CDE05C5170F}" srcOrd="2" destOrd="0" presId="urn:microsoft.com/office/officeart/2008/layout/LinedList"/>
    <dgm:cxn modelId="{2C482BE3-929C-ED44-B13D-466AFDF0E61E}" type="presParOf" srcId="{4AFAE72B-48EE-9346-BCCC-AD42ED19356E}" destId="{92E44CF9-9842-704B-87C6-4CAFF1A059C3}" srcOrd="3" destOrd="0" presId="urn:microsoft.com/office/officeart/2008/layout/LinedList"/>
    <dgm:cxn modelId="{103807A9-74FE-E94A-A9EE-17C6887F7819}" type="presParOf" srcId="{4AFAE72B-48EE-9346-BCCC-AD42ED19356E}" destId="{13371F2E-2B57-544B-B90A-84DAD5115434}" srcOrd="4" destOrd="0" presId="urn:microsoft.com/office/officeart/2008/layout/LinedList"/>
    <dgm:cxn modelId="{FFF0A54F-476D-E445-BB96-A0EED8254E05}" type="presParOf" srcId="{13371F2E-2B57-544B-B90A-84DAD5115434}" destId="{32FF9BC0-20C2-7F44-B513-96BCAE22A372}" srcOrd="0" destOrd="0" presId="urn:microsoft.com/office/officeart/2008/layout/LinedList"/>
    <dgm:cxn modelId="{9FB31C91-32F2-B04A-B716-391D3BFCF667}" type="presParOf" srcId="{13371F2E-2B57-544B-B90A-84DAD5115434}" destId="{6950C0BE-9047-7646-ADF4-3656ACAF9222}" srcOrd="1" destOrd="0" presId="urn:microsoft.com/office/officeart/2008/layout/LinedList"/>
    <dgm:cxn modelId="{78CAF3B0-1028-A74B-9237-102B694DF9C1}" type="presParOf" srcId="{13371F2E-2B57-544B-B90A-84DAD5115434}" destId="{EB42FE11-9853-8240-B522-016D1C748E2D}" srcOrd="2" destOrd="0" presId="urn:microsoft.com/office/officeart/2008/layout/LinedList"/>
    <dgm:cxn modelId="{CED800F5-0435-B94D-A1D0-BF08B266E831}" type="presParOf" srcId="{4AFAE72B-48EE-9346-BCCC-AD42ED19356E}" destId="{A28A457C-BE28-D14A-93AC-D5F3E0518E59}" srcOrd="5" destOrd="0" presId="urn:microsoft.com/office/officeart/2008/layout/LinedList"/>
    <dgm:cxn modelId="{4C8E6B3D-5C34-C445-9402-B63254305A9F}" type="presParOf" srcId="{4AFAE72B-48EE-9346-BCCC-AD42ED19356E}" destId="{A1D2AB29-8FB5-264E-A95B-56F8B9EA2E14}" srcOrd="6"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F371D9-EE28-43D3-A86D-541CB7E51DB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C2945230-8A03-49C4-AE11-508590DB7B8B}">
      <dgm:prSet/>
      <dgm:spPr/>
      <dgm:t>
        <a:bodyPr/>
        <a:lstStyle/>
        <a:p>
          <a:r>
            <a:rPr lang="en-US" b="1" dirty="0">
              <a:solidFill>
                <a:schemeClr val="bg1"/>
              </a:solidFill>
            </a:rPr>
            <a:t>Pages 9-10</a:t>
          </a:r>
        </a:p>
      </dgm:t>
    </dgm:pt>
    <dgm:pt modelId="{FC8924DD-BCE3-491E-AC57-3330F43EE0F3}" type="parTrans" cxnId="{5CB88DD1-22D4-42B5-A4FE-416A16A7EE1C}">
      <dgm:prSet/>
      <dgm:spPr/>
      <dgm:t>
        <a:bodyPr/>
        <a:lstStyle/>
        <a:p>
          <a:endParaRPr lang="en-US"/>
        </a:p>
      </dgm:t>
    </dgm:pt>
    <dgm:pt modelId="{0CE224DD-430C-4167-8C66-F0356FD49815}" type="sibTrans" cxnId="{5CB88DD1-22D4-42B5-A4FE-416A16A7EE1C}">
      <dgm:prSet/>
      <dgm:spPr/>
      <dgm:t>
        <a:bodyPr/>
        <a:lstStyle/>
        <a:p>
          <a:endParaRPr lang="en-US"/>
        </a:p>
      </dgm:t>
    </dgm:pt>
    <dgm:pt modelId="{834CDD0F-2A72-40E4-9F5C-254C6DC50A0F}" type="pres">
      <dgm:prSet presAssocID="{44F371D9-EE28-43D3-A86D-541CB7E51DB8}" presName="compositeShape" presStyleCnt="0">
        <dgm:presLayoutVars>
          <dgm:chMax val="7"/>
          <dgm:dir/>
          <dgm:resizeHandles val="exact"/>
        </dgm:presLayoutVars>
      </dgm:prSet>
      <dgm:spPr/>
    </dgm:pt>
    <dgm:pt modelId="{DDF5C611-4A57-4D32-BF4D-AD972F42154B}" type="pres">
      <dgm:prSet presAssocID="{C2945230-8A03-49C4-AE11-508590DB7B8B}" presName="circ1TxSh" presStyleLbl="vennNode1" presStyleIdx="0" presStyleCnt="1"/>
      <dgm:spPr/>
    </dgm:pt>
  </dgm:ptLst>
  <dgm:cxnLst>
    <dgm:cxn modelId="{BCF3CBA6-6810-CE4C-98DB-1E3CAF589C81}" type="presOf" srcId="{44F371D9-EE28-43D3-A86D-541CB7E51DB8}" destId="{834CDD0F-2A72-40E4-9F5C-254C6DC50A0F}" srcOrd="0" destOrd="0" presId="urn:microsoft.com/office/officeart/2005/8/layout/venn1"/>
    <dgm:cxn modelId="{54F1E9AC-58FB-AD4E-996A-554E44261094}" type="presOf" srcId="{C2945230-8A03-49C4-AE11-508590DB7B8B}" destId="{DDF5C611-4A57-4D32-BF4D-AD972F42154B}" srcOrd="0" destOrd="0" presId="urn:microsoft.com/office/officeart/2005/8/layout/venn1"/>
    <dgm:cxn modelId="{5CB88DD1-22D4-42B5-A4FE-416A16A7EE1C}" srcId="{44F371D9-EE28-43D3-A86D-541CB7E51DB8}" destId="{C2945230-8A03-49C4-AE11-508590DB7B8B}" srcOrd="0" destOrd="0" parTransId="{FC8924DD-BCE3-491E-AC57-3330F43EE0F3}" sibTransId="{0CE224DD-430C-4167-8C66-F0356FD49815}"/>
    <dgm:cxn modelId="{D020685A-FD90-884D-9C50-630CDF558CC1}" type="presParOf" srcId="{834CDD0F-2A72-40E4-9F5C-254C6DC50A0F}" destId="{DDF5C611-4A57-4D32-BF4D-AD972F42154B}" srcOrd="0" destOrd="0" presId="urn:microsoft.com/office/officeart/2005/8/layout/venn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BA0D8E-884F-D545-BFF7-95207C181DA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CA"/>
        </a:p>
      </dgm:t>
    </dgm:pt>
    <dgm:pt modelId="{D7781CBE-F52C-491E-B4B4-8942BAAEB811}">
      <dgm:prSet/>
      <dgm:spPr/>
      <dgm:t>
        <a:bodyPr/>
        <a:lstStyle/>
        <a:p>
          <a:pPr rtl="0"/>
          <a:r>
            <a:rPr lang="en-CA"/>
            <a:t>search</a:t>
          </a:r>
          <a:endParaRPr lang="en-CA" dirty="0"/>
        </a:p>
      </dgm:t>
    </dgm:pt>
    <dgm:pt modelId="{61C1F9A0-621C-4E82-8C25-DC5D81A3FA0A}" type="parTrans" cxnId="{A12C5528-4E40-421F-B373-66FA8BD4331F}">
      <dgm:prSet/>
      <dgm:spPr/>
      <dgm:t>
        <a:bodyPr/>
        <a:lstStyle/>
        <a:p>
          <a:endParaRPr lang="en-US"/>
        </a:p>
      </dgm:t>
    </dgm:pt>
    <dgm:pt modelId="{17543E45-2A42-422A-87F5-2A315B691443}" type="sibTrans" cxnId="{A12C5528-4E40-421F-B373-66FA8BD4331F}">
      <dgm:prSet/>
      <dgm:spPr/>
      <dgm:t>
        <a:bodyPr/>
        <a:lstStyle/>
        <a:p>
          <a:endParaRPr lang="en-US"/>
        </a:p>
      </dgm:t>
    </dgm:pt>
    <dgm:pt modelId="{FDC714E1-5E24-47CB-93F3-C7C92D96DF0E}">
      <dgm:prSet custT="1"/>
      <dgm:spPr/>
      <dgm:t>
        <a:bodyPr/>
        <a:lstStyle/>
        <a:p>
          <a:pPr rtl="0"/>
          <a:r>
            <a:rPr lang="en-CA" sz="2400" dirty="0"/>
            <a:t>find files</a:t>
          </a:r>
        </a:p>
      </dgm:t>
    </dgm:pt>
    <dgm:pt modelId="{045045EE-A849-4C18-9B11-A004EA7D8DE8}" type="parTrans" cxnId="{F228A92E-ED10-42A5-B149-9DEE4FE90E93}">
      <dgm:prSet/>
      <dgm:spPr/>
      <dgm:t>
        <a:bodyPr/>
        <a:lstStyle/>
        <a:p>
          <a:endParaRPr lang="en-US"/>
        </a:p>
      </dgm:t>
    </dgm:pt>
    <dgm:pt modelId="{0E15844F-2806-41E3-B09D-1B86EE708157}" type="sibTrans" cxnId="{F228A92E-ED10-42A5-B149-9DEE4FE90E93}">
      <dgm:prSet/>
      <dgm:spPr/>
      <dgm:t>
        <a:bodyPr/>
        <a:lstStyle/>
        <a:p>
          <a:endParaRPr lang="en-US"/>
        </a:p>
      </dgm:t>
    </dgm:pt>
    <dgm:pt modelId="{07786C96-359A-41F1-9438-63F50448DFF3}">
      <dgm:prSet/>
      <dgm:spPr/>
      <dgm:t>
        <a:bodyPr/>
        <a:lstStyle/>
        <a:p>
          <a:pPr rtl="0"/>
          <a:r>
            <a:rPr lang="en-CA" dirty="0"/>
            <a:t>right-click</a:t>
          </a:r>
        </a:p>
      </dgm:t>
    </dgm:pt>
    <dgm:pt modelId="{7434BC43-298D-41A0-892A-A21991B2F329}" type="parTrans" cxnId="{74B86701-ACF1-44ED-97ED-6C098E7A07C8}">
      <dgm:prSet/>
      <dgm:spPr/>
      <dgm:t>
        <a:bodyPr/>
        <a:lstStyle/>
        <a:p>
          <a:endParaRPr lang="en-US"/>
        </a:p>
      </dgm:t>
    </dgm:pt>
    <dgm:pt modelId="{C84B13A1-A9CA-403E-9BC8-32872CD0EAE5}" type="sibTrans" cxnId="{74B86701-ACF1-44ED-97ED-6C098E7A07C8}">
      <dgm:prSet/>
      <dgm:spPr/>
      <dgm:t>
        <a:bodyPr/>
        <a:lstStyle/>
        <a:p>
          <a:endParaRPr lang="en-US"/>
        </a:p>
      </dgm:t>
    </dgm:pt>
    <dgm:pt modelId="{264C391C-A597-4263-AB28-7FF2596F8A33}">
      <dgm:prSet custT="1"/>
      <dgm:spPr/>
      <dgm:t>
        <a:bodyPr/>
        <a:lstStyle/>
        <a:p>
          <a:pPr rtl="0"/>
          <a:r>
            <a:rPr lang="en-CA" sz="2400" dirty="0"/>
            <a:t>more menus</a:t>
          </a:r>
        </a:p>
      </dgm:t>
    </dgm:pt>
    <dgm:pt modelId="{3714B444-A291-4219-A739-B3B3CC505807}" type="parTrans" cxnId="{B0C0ED83-4EF1-42E8-B933-90DA326B3D99}">
      <dgm:prSet/>
      <dgm:spPr/>
      <dgm:t>
        <a:bodyPr/>
        <a:lstStyle/>
        <a:p>
          <a:endParaRPr lang="en-US"/>
        </a:p>
      </dgm:t>
    </dgm:pt>
    <dgm:pt modelId="{6AA770B2-D85E-417C-8C91-8104A248C85C}" type="sibTrans" cxnId="{B0C0ED83-4EF1-42E8-B933-90DA326B3D99}">
      <dgm:prSet/>
      <dgm:spPr/>
      <dgm:t>
        <a:bodyPr/>
        <a:lstStyle/>
        <a:p>
          <a:endParaRPr lang="en-US"/>
        </a:p>
      </dgm:t>
    </dgm:pt>
    <dgm:pt modelId="{7604D47E-C237-294E-AB19-DB6ABDC84937}" type="pres">
      <dgm:prSet presAssocID="{02BA0D8E-884F-D545-BFF7-95207C181DAB}" presName="vert0" presStyleCnt="0">
        <dgm:presLayoutVars>
          <dgm:dir/>
          <dgm:animOne val="branch"/>
          <dgm:animLvl val="lvl"/>
        </dgm:presLayoutVars>
      </dgm:prSet>
      <dgm:spPr/>
    </dgm:pt>
    <dgm:pt modelId="{9C7984E4-4C19-0A4D-8F93-A30B31B97B99}" type="pres">
      <dgm:prSet presAssocID="{D7781CBE-F52C-491E-B4B4-8942BAAEB811}" presName="thickLine" presStyleLbl="alignNode1" presStyleIdx="0" presStyleCnt="2"/>
      <dgm:spPr/>
    </dgm:pt>
    <dgm:pt modelId="{03CA19CD-B9B7-AB4D-B46E-5489AEDD4151}" type="pres">
      <dgm:prSet presAssocID="{D7781CBE-F52C-491E-B4B4-8942BAAEB811}" presName="horz1" presStyleCnt="0"/>
      <dgm:spPr/>
    </dgm:pt>
    <dgm:pt modelId="{4BF5124A-B7F1-AA44-A4D8-966F26D9CE8C}" type="pres">
      <dgm:prSet presAssocID="{D7781CBE-F52C-491E-B4B4-8942BAAEB811}" presName="tx1" presStyleLbl="revTx" presStyleIdx="0" presStyleCnt="4"/>
      <dgm:spPr/>
    </dgm:pt>
    <dgm:pt modelId="{75EE88C6-4B46-1544-831B-81E38019E8E0}" type="pres">
      <dgm:prSet presAssocID="{D7781CBE-F52C-491E-B4B4-8942BAAEB811}" presName="vert1" presStyleCnt="0"/>
      <dgm:spPr/>
    </dgm:pt>
    <dgm:pt modelId="{C23C97AD-C2AD-2943-BAB1-6D00FEA43FCC}" type="pres">
      <dgm:prSet presAssocID="{FDC714E1-5E24-47CB-93F3-C7C92D96DF0E}" presName="vertSpace2a" presStyleCnt="0"/>
      <dgm:spPr/>
    </dgm:pt>
    <dgm:pt modelId="{35D9B86C-F4C2-D74A-9F7C-177CEB7964D0}" type="pres">
      <dgm:prSet presAssocID="{FDC714E1-5E24-47CB-93F3-C7C92D96DF0E}" presName="horz2" presStyleCnt="0"/>
      <dgm:spPr/>
    </dgm:pt>
    <dgm:pt modelId="{7DD77DDF-1D06-C64E-A2CA-355E4DEAA795}" type="pres">
      <dgm:prSet presAssocID="{FDC714E1-5E24-47CB-93F3-C7C92D96DF0E}" presName="horzSpace2" presStyleCnt="0"/>
      <dgm:spPr/>
    </dgm:pt>
    <dgm:pt modelId="{FDA373F4-F934-B04C-AF66-52EA484CE59A}" type="pres">
      <dgm:prSet presAssocID="{FDC714E1-5E24-47CB-93F3-C7C92D96DF0E}" presName="tx2" presStyleLbl="revTx" presStyleIdx="1" presStyleCnt="4"/>
      <dgm:spPr/>
    </dgm:pt>
    <dgm:pt modelId="{BB25DBAB-5051-C94E-955A-8E521F384A0A}" type="pres">
      <dgm:prSet presAssocID="{FDC714E1-5E24-47CB-93F3-C7C92D96DF0E}" presName="vert2" presStyleCnt="0"/>
      <dgm:spPr/>
    </dgm:pt>
    <dgm:pt modelId="{58006B48-EE07-3844-B5B3-BEFFC87C9D1B}" type="pres">
      <dgm:prSet presAssocID="{FDC714E1-5E24-47CB-93F3-C7C92D96DF0E}" presName="thinLine2b" presStyleLbl="callout" presStyleIdx="0" presStyleCnt="2"/>
      <dgm:spPr/>
    </dgm:pt>
    <dgm:pt modelId="{966B71FD-0791-F141-BBA7-FC5F22C0A02F}" type="pres">
      <dgm:prSet presAssocID="{FDC714E1-5E24-47CB-93F3-C7C92D96DF0E}" presName="vertSpace2b" presStyleCnt="0"/>
      <dgm:spPr/>
    </dgm:pt>
    <dgm:pt modelId="{4DDDB32D-E1C9-B84F-B8EC-AE3950E9849E}" type="pres">
      <dgm:prSet presAssocID="{07786C96-359A-41F1-9438-63F50448DFF3}" presName="thickLine" presStyleLbl="alignNode1" presStyleIdx="1" presStyleCnt="2"/>
      <dgm:spPr/>
    </dgm:pt>
    <dgm:pt modelId="{B7EA49DA-85AA-AC4E-B1E1-7F9DA201039C}" type="pres">
      <dgm:prSet presAssocID="{07786C96-359A-41F1-9438-63F50448DFF3}" presName="horz1" presStyleCnt="0"/>
      <dgm:spPr/>
    </dgm:pt>
    <dgm:pt modelId="{6BA32F00-3709-034B-9B12-ED115D3B8198}" type="pres">
      <dgm:prSet presAssocID="{07786C96-359A-41F1-9438-63F50448DFF3}" presName="tx1" presStyleLbl="revTx" presStyleIdx="2" presStyleCnt="4"/>
      <dgm:spPr/>
    </dgm:pt>
    <dgm:pt modelId="{231618EE-CD22-C340-9CF8-4645403D61D3}" type="pres">
      <dgm:prSet presAssocID="{07786C96-359A-41F1-9438-63F50448DFF3}" presName="vert1" presStyleCnt="0"/>
      <dgm:spPr/>
    </dgm:pt>
    <dgm:pt modelId="{9428EF13-458E-194B-A8B1-505C611CA2EB}" type="pres">
      <dgm:prSet presAssocID="{264C391C-A597-4263-AB28-7FF2596F8A33}" presName="vertSpace2a" presStyleCnt="0"/>
      <dgm:spPr/>
    </dgm:pt>
    <dgm:pt modelId="{0AFBD63F-1674-1B4E-AC35-B32F1AA69DE2}" type="pres">
      <dgm:prSet presAssocID="{264C391C-A597-4263-AB28-7FF2596F8A33}" presName="horz2" presStyleCnt="0"/>
      <dgm:spPr/>
    </dgm:pt>
    <dgm:pt modelId="{213671C3-A088-4F48-97DA-62D936117C2D}" type="pres">
      <dgm:prSet presAssocID="{264C391C-A597-4263-AB28-7FF2596F8A33}" presName="horzSpace2" presStyleCnt="0"/>
      <dgm:spPr/>
    </dgm:pt>
    <dgm:pt modelId="{4C22CD23-0647-7B4C-B6F8-D673507C024C}" type="pres">
      <dgm:prSet presAssocID="{264C391C-A597-4263-AB28-7FF2596F8A33}" presName="tx2" presStyleLbl="revTx" presStyleIdx="3" presStyleCnt="4"/>
      <dgm:spPr/>
    </dgm:pt>
    <dgm:pt modelId="{B6647BBC-4DB4-B544-9988-AB7FFF5EB783}" type="pres">
      <dgm:prSet presAssocID="{264C391C-A597-4263-AB28-7FF2596F8A33}" presName="vert2" presStyleCnt="0"/>
      <dgm:spPr/>
    </dgm:pt>
    <dgm:pt modelId="{0AB693E4-2013-1C42-8848-655F17701D4A}" type="pres">
      <dgm:prSet presAssocID="{264C391C-A597-4263-AB28-7FF2596F8A33}" presName="thinLine2b" presStyleLbl="callout" presStyleIdx="1" presStyleCnt="2"/>
      <dgm:spPr/>
    </dgm:pt>
    <dgm:pt modelId="{D3999287-C97E-854B-8ED3-DC2CD044911E}" type="pres">
      <dgm:prSet presAssocID="{264C391C-A597-4263-AB28-7FF2596F8A33}" presName="vertSpace2b" presStyleCnt="0"/>
      <dgm:spPr/>
    </dgm:pt>
  </dgm:ptLst>
  <dgm:cxnLst>
    <dgm:cxn modelId="{74B86701-ACF1-44ED-97ED-6C098E7A07C8}" srcId="{02BA0D8E-884F-D545-BFF7-95207C181DAB}" destId="{07786C96-359A-41F1-9438-63F50448DFF3}" srcOrd="1" destOrd="0" parTransId="{7434BC43-298D-41A0-892A-A21991B2F329}" sibTransId="{C84B13A1-A9CA-403E-9BC8-32872CD0EAE5}"/>
    <dgm:cxn modelId="{86EB9613-EB1A-844F-A18B-082D2462F7ED}" type="presOf" srcId="{FDC714E1-5E24-47CB-93F3-C7C92D96DF0E}" destId="{FDA373F4-F934-B04C-AF66-52EA484CE59A}" srcOrd="0" destOrd="0" presId="urn:microsoft.com/office/officeart/2008/layout/LinedList"/>
    <dgm:cxn modelId="{A12C5528-4E40-421F-B373-66FA8BD4331F}" srcId="{02BA0D8E-884F-D545-BFF7-95207C181DAB}" destId="{D7781CBE-F52C-491E-B4B4-8942BAAEB811}" srcOrd="0" destOrd="0" parTransId="{61C1F9A0-621C-4E82-8C25-DC5D81A3FA0A}" sibTransId="{17543E45-2A42-422A-87F5-2A315B691443}"/>
    <dgm:cxn modelId="{F228A92E-ED10-42A5-B149-9DEE4FE90E93}" srcId="{D7781CBE-F52C-491E-B4B4-8942BAAEB811}" destId="{FDC714E1-5E24-47CB-93F3-C7C92D96DF0E}" srcOrd="0" destOrd="0" parTransId="{045045EE-A849-4C18-9B11-A004EA7D8DE8}" sibTransId="{0E15844F-2806-41E3-B09D-1B86EE708157}"/>
    <dgm:cxn modelId="{E736AC4D-6042-3E4B-9FBC-6877C1A2C7A5}" type="presOf" srcId="{02BA0D8E-884F-D545-BFF7-95207C181DAB}" destId="{7604D47E-C237-294E-AB19-DB6ABDC84937}" srcOrd="0" destOrd="0" presId="urn:microsoft.com/office/officeart/2008/layout/LinedList"/>
    <dgm:cxn modelId="{B0C0ED83-4EF1-42E8-B933-90DA326B3D99}" srcId="{07786C96-359A-41F1-9438-63F50448DFF3}" destId="{264C391C-A597-4263-AB28-7FF2596F8A33}" srcOrd="0" destOrd="0" parTransId="{3714B444-A291-4219-A739-B3B3CC505807}" sibTransId="{6AA770B2-D85E-417C-8C91-8104A248C85C}"/>
    <dgm:cxn modelId="{37FEF194-B531-0640-926C-29B1A6FD9566}" type="presOf" srcId="{07786C96-359A-41F1-9438-63F50448DFF3}" destId="{6BA32F00-3709-034B-9B12-ED115D3B8198}" srcOrd="0" destOrd="0" presId="urn:microsoft.com/office/officeart/2008/layout/LinedList"/>
    <dgm:cxn modelId="{00D6C495-65B6-DD41-8489-B9AEFAA92504}" type="presOf" srcId="{264C391C-A597-4263-AB28-7FF2596F8A33}" destId="{4C22CD23-0647-7B4C-B6F8-D673507C024C}" srcOrd="0" destOrd="0" presId="urn:microsoft.com/office/officeart/2008/layout/LinedList"/>
    <dgm:cxn modelId="{D60316EF-1102-7D41-902D-4FFDB68591F8}" type="presOf" srcId="{D7781CBE-F52C-491E-B4B4-8942BAAEB811}" destId="{4BF5124A-B7F1-AA44-A4D8-966F26D9CE8C}" srcOrd="0" destOrd="0" presId="urn:microsoft.com/office/officeart/2008/layout/LinedList"/>
    <dgm:cxn modelId="{C3C05B36-4F9A-9444-A9AA-6A110A80EF78}" type="presParOf" srcId="{7604D47E-C237-294E-AB19-DB6ABDC84937}" destId="{9C7984E4-4C19-0A4D-8F93-A30B31B97B99}" srcOrd="0" destOrd="0" presId="urn:microsoft.com/office/officeart/2008/layout/LinedList"/>
    <dgm:cxn modelId="{C471273B-9B1C-FE45-B8FA-4A233F7C5E56}" type="presParOf" srcId="{7604D47E-C237-294E-AB19-DB6ABDC84937}" destId="{03CA19CD-B9B7-AB4D-B46E-5489AEDD4151}" srcOrd="1" destOrd="0" presId="urn:microsoft.com/office/officeart/2008/layout/LinedList"/>
    <dgm:cxn modelId="{89F3E628-AC5E-8146-8449-FA48A1B4004C}" type="presParOf" srcId="{03CA19CD-B9B7-AB4D-B46E-5489AEDD4151}" destId="{4BF5124A-B7F1-AA44-A4D8-966F26D9CE8C}" srcOrd="0" destOrd="0" presId="urn:microsoft.com/office/officeart/2008/layout/LinedList"/>
    <dgm:cxn modelId="{B071C97B-326E-2948-B35C-E2A5AF4E5672}" type="presParOf" srcId="{03CA19CD-B9B7-AB4D-B46E-5489AEDD4151}" destId="{75EE88C6-4B46-1544-831B-81E38019E8E0}" srcOrd="1" destOrd="0" presId="urn:microsoft.com/office/officeart/2008/layout/LinedList"/>
    <dgm:cxn modelId="{8B735A4F-04A7-2344-8527-C631DC183A6A}" type="presParOf" srcId="{75EE88C6-4B46-1544-831B-81E38019E8E0}" destId="{C23C97AD-C2AD-2943-BAB1-6D00FEA43FCC}" srcOrd="0" destOrd="0" presId="urn:microsoft.com/office/officeart/2008/layout/LinedList"/>
    <dgm:cxn modelId="{B6597A72-4BF9-0847-94B5-39240607660C}" type="presParOf" srcId="{75EE88C6-4B46-1544-831B-81E38019E8E0}" destId="{35D9B86C-F4C2-D74A-9F7C-177CEB7964D0}" srcOrd="1" destOrd="0" presId="urn:microsoft.com/office/officeart/2008/layout/LinedList"/>
    <dgm:cxn modelId="{C3EF48A7-4CCF-5141-B0E7-069083665006}" type="presParOf" srcId="{35D9B86C-F4C2-D74A-9F7C-177CEB7964D0}" destId="{7DD77DDF-1D06-C64E-A2CA-355E4DEAA795}" srcOrd="0" destOrd="0" presId="urn:microsoft.com/office/officeart/2008/layout/LinedList"/>
    <dgm:cxn modelId="{3CBF79A5-6D86-C643-8A7C-51EC144C65AC}" type="presParOf" srcId="{35D9B86C-F4C2-D74A-9F7C-177CEB7964D0}" destId="{FDA373F4-F934-B04C-AF66-52EA484CE59A}" srcOrd="1" destOrd="0" presId="urn:microsoft.com/office/officeart/2008/layout/LinedList"/>
    <dgm:cxn modelId="{06A7E892-64A0-F945-B583-D09E1C742E6C}" type="presParOf" srcId="{35D9B86C-F4C2-D74A-9F7C-177CEB7964D0}" destId="{BB25DBAB-5051-C94E-955A-8E521F384A0A}" srcOrd="2" destOrd="0" presId="urn:microsoft.com/office/officeart/2008/layout/LinedList"/>
    <dgm:cxn modelId="{E8974250-027D-9945-8CDE-67117E4A17C1}" type="presParOf" srcId="{75EE88C6-4B46-1544-831B-81E38019E8E0}" destId="{58006B48-EE07-3844-B5B3-BEFFC87C9D1B}" srcOrd="2" destOrd="0" presId="urn:microsoft.com/office/officeart/2008/layout/LinedList"/>
    <dgm:cxn modelId="{97F8BDFA-9D81-B34D-AF4E-49ABEE5CF39F}" type="presParOf" srcId="{75EE88C6-4B46-1544-831B-81E38019E8E0}" destId="{966B71FD-0791-F141-BBA7-FC5F22C0A02F}" srcOrd="3" destOrd="0" presId="urn:microsoft.com/office/officeart/2008/layout/LinedList"/>
    <dgm:cxn modelId="{DEB9DA63-923C-AF40-8E5E-2DACBA451AA0}" type="presParOf" srcId="{7604D47E-C237-294E-AB19-DB6ABDC84937}" destId="{4DDDB32D-E1C9-B84F-B8EC-AE3950E9849E}" srcOrd="2" destOrd="0" presId="urn:microsoft.com/office/officeart/2008/layout/LinedList"/>
    <dgm:cxn modelId="{FD985D72-FFB6-3749-BCBD-C7EB9097F6CD}" type="presParOf" srcId="{7604D47E-C237-294E-AB19-DB6ABDC84937}" destId="{B7EA49DA-85AA-AC4E-B1E1-7F9DA201039C}" srcOrd="3" destOrd="0" presId="urn:microsoft.com/office/officeart/2008/layout/LinedList"/>
    <dgm:cxn modelId="{9570DF2A-54B3-514F-9FD3-54FD659C2CD5}" type="presParOf" srcId="{B7EA49DA-85AA-AC4E-B1E1-7F9DA201039C}" destId="{6BA32F00-3709-034B-9B12-ED115D3B8198}" srcOrd="0" destOrd="0" presId="urn:microsoft.com/office/officeart/2008/layout/LinedList"/>
    <dgm:cxn modelId="{C8318F56-E812-644B-9CB2-A1B19C1F0276}" type="presParOf" srcId="{B7EA49DA-85AA-AC4E-B1E1-7F9DA201039C}" destId="{231618EE-CD22-C340-9CF8-4645403D61D3}" srcOrd="1" destOrd="0" presId="urn:microsoft.com/office/officeart/2008/layout/LinedList"/>
    <dgm:cxn modelId="{00FAE426-1B57-3D48-9CC5-403F04501837}" type="presParOf" srcId="{231618EE-CD22-C340-9CF8-4645403D61D3}" destId="{9428EF13-458E-194B-A8B1-505C611CA2EB}" srcOrd="0" destOrd="0" presId="urn:microsoft.com/office/officeart/2008/layout/LinedList"/>
    <dgm:cxn modelId="{51D5197F-9F33-5F43-941D-7A1CF61CBABB}" type="presParOf" srcId="{231618EE-CD22-C340-9CF8-4645403D61D3}" destId="{0AFBD63F-1674-1B4E-AC35-B32F1AA69DE2}" srcOrd="1" destOrd="0" presId="urn:microsoft.com/office/officeart/2008/layout/LinedList"/>
    <dgm:cxn modelId="{6FAA3EFB-A7AB-6147-AEFF-001A210D7119}" type="presParOf" srcId="{0AFBD63F-1674-1B4E-AC35-B32F1AA69DE2}" destId="{213671C3-A088-4F48-97DA-62D936117C2D}" srcOrd="0" destOrd="0" presId="urn:microsoft.com/office/officeart/2008/layout/LinedList"/>
    <dgm:cxn modelId="{C4364B75-35F3-F54C-B221-CF07A5B4033E}" type="presParOf" srcId="{0AFBD63F-1674-1B4E-AC35-B32F1AA69DE2}" destId="{4C22CD23-0647-7B4C-B6F8-D673507C024C}" srcOrd="1" destOrd="0" presId="urn:microsoft.com/office/officeart/2008/layout/LinedList"/>
    <dgm:cxn modelId="{71ACDDED-4929-3F4F-A981-9C26E6D25B24}" type="presParOf" srcId="{0AFBD63F-1674-1B4E-AC35-B32F1AA69DE2}" destId="{B6647BBC-4DB4-B544-9988-AB7FFF5EB783}" srcOrd="2" destOrd="0" presId="urn:microsoft.com/office/officeart/2008/layout/LinedList"/>
    <dgm:cxn modelId="{9E303E4F-C8CE-934A-9935-DBC17CB82B57}" type="presParOf" srcId="{231618EE-CD22-C340-9CF8-4645403D61D3}" destId="{0AB693E4-2013-1C42-8848-655F17701D4A}" srcOrd="2" destOrd="0" presId="urn:microsoft.com/office/officeart/2008/layout/LinedList"/>
    <dgm:cxn modelId="{57E47C8B-6946-B54A-8E29-9B251245B5A5}" type="presParOf" srcId="{231618EE-CD22-C340-9CF8-4645403D61D3}" destId="{D3999287-C97E-854B-8ED3-DC2CD044911E}"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F371D9-EE28-43D3-A86D-541CB7E51DB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C2945230-8A03-49C4-AE11-508590DB7B8B}">
      <dgm:prSet/>
      <dgm:spPr/>
      <dgm:t>
        <a:bodyPr/>
        <a:lstStyle/>
        <a:p>
          <a:r>
            <a:rPr lang="en-US" b="1" dirty="0">
              <a:solidFill>
                <a:schemeClr val="bg1"/>
              </a:solidFill>
            </a:rPr>
            <a:t>Page</a:t>
          </a:r>
        </a:p>
        <a:p>
          <a:r>
            <a:rPr lang="en-US" b="1" dirty="0">
              <a:solidFill>
                <a:schemeClr val="bg1"/>
              </a:solidFill>
            </a:rPr>
            <a:t>11-12</a:t>
          </a:r>
        </a:p>
      </dgm:t>
    </dgm:pt>
    <dgm:pt modelId="{FC8924DD-BCE3-491E-AC57-3330F43EE0F3}" type="parTrans" cxnId="{5CB88DD1-22D4-42B5-A4FE-416A16A7EE1C}">
      <dgm:prSet/>
      <dgm:spPr/>
      <dgm:t>
        <a:bodyPr/>
        <a:lstStyle/>
        <a:p>
          <a:endParaRPr lang="en-US"/>
        </a:p>
      </dgm:t>
    </dgm:pt>
    <dgm:pt modelId="{0CE224DD-430C-4167-8C66-F0356FD49815}" type="sibTrans" cxnId="{5CB88DD1-22D4-42B5-A4FE-416A16A7EE1C}">
      <dgm:prSet/>
      <dgm:spPr/>
      <dgm:t>
        <a:bodyPr/>
        <a:lstStyle/>
        <a:p>
          <a:endParaRPr lang="en-US"/>
        </a:p>
      </dgm:t>
    </dgm:pt>
    <dgm:pt modelId="{834CDD0F-2A72-40E4-9F5C-254C6DC50A0F}" type="pres">
      <dgm:prSet presAssocID="{44F371D9-EE28-43D3-A86D-541CB7E51DB8}" presName="compositeShape" presStyleCnt="0">
        <dgm:presLayoutVars>
          <dgm:chMax val="7"/>
          <dgm:dir/>
          <dgm:resizeHandles val="exact"/>
        </dgm:presLayoutVars>
      </dgm:prSet>
      <dgm:spPr/>
    </dgm:pt>
    <dgm:pt modelId="{DDF5C611-4A57-4D32-BF4D-AD972F42154B}" type="pres">
      <dgm:prSet presAssocID="{C2945230-8A03-49C4-AE11-508590DB7B8B}" presName="circ1TxSh" presStyleLbl="vennNode1" presStyleIdx="0" presStyleCnt="1"/>
      <dgm:spPr/>
    </dgm:pt>
  </dgm:ptLst>
  <dgm:cxnLst>
    <dgm:cxn modelId="{AA666E05-0DEE-D545-821A-306EC5F38CD6}" type="presOf" srcId="{C2945230-8A03-49C4-AE11-508590DB7B8B}" destId="{DDF5C611-4A57-4D32-BF4D-AD972F42154B}" srcOrd="0" destOrd="0" presId="urn:microsoft.com/office/officeart/2005/8/layout/venn1"/>
    <dgm:cxn modelId="{595A5DB1-A668-5042-AD8A-096BC147C736}" type="presOf" srcId="{44F371D9-EE28-43D3-A86D-541CB7E51DB8}" destId="{834CDD0F-2A72-40E4-9F5C-254C6DC50A0F}" srcOrd="0" destOrd="0" presId="urn:microsoft.com/office/officeart/2005/8/layout/venn1"/>
    <dgm:cxn modelId="{5CB88DD1-22D4-42B5-A4FE-416A16A7EE1C}" srcId="{44F371D9-EE28-43D3-A86D-541CB7E51DB8}" destId="{C2945230-8A03-49C4-AE11-508590DB7B8B}" srcOrd="0" destOrd="0" parTransId="{FC8924DD-BCE3-491E-AC57-3330F43EE0F3}" sibTransId="{0CE224DD-430C-4167-8C66-F0356FD49815}"/>
    <dgm:cxn modelId="{BA7B699A-0B18-3F4C-B0D6-21FCA88646E5}" type="presParOf" srcId="{834CDD0F-2A72-40E4-9F5C-254C6DC50A0F}" destId="{DDF5C611-4A57-4D32-BF4D-AD972F42154B}" srcOrd="0" destOrd="0" presId="urn:microsoft.com/office/officeart/2005/8/layout/venn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BA0D8E-884F-D545-BFF7-95207C181DA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CA"/>
        </a:p>
      </dgm:t>
    </dgm:pt>
    <dgm:pt modelId="{CF0461F7-EC97-BB41-A574-9C1E3009EACC}">
      <dgm:prSet/>
      <dgm:spPr/>
      <dgm:t>
        <a:bodyPr/>
        <a:lstStyle/>
        <a:p>
          <a:pPr rtl="0"/>
          <a:r>
            <a:rPr lang="en-CA" dirty="0"/>
            <a:t>EFILE</a:t>
          </a:r>
        </a:p>
      </dgm:t>
    </dgm:pt>
    <dgm:pt modelId="{B2C709E6-0566-4D4E-97EA-2EBE699D701F}" type="parTrans" cxnId="{674D6C8A-30E6-564D-9142-120BB4D947A9}">
      <dgm:prSet/>
      <dgm:spPr/>
      <dgm:t>
        <a:bodyPr/>
        <a:lstStyle/>
        <a:p>
          <a:endParaRPr lang="en-CA"/>
        </a:p>
      </dgm:t>
    </dgm:pt>
    <dgm:pt modelId="{ABC1C475-5434-1B41-BC48-ADC728C8CBF7}" type="sibTrans" cxnId="{674D6C8A-30E6-564D-9142-120BB4D947A9}">
      <dgm:prSet/>
      <dgm:spPr/>
      <dgm:t>
        <a:bodyPr/>
        <a:lstStyle/>
        <a:p>
          <a:endParaRPr lang="en-CA"/>
        </a:p>
      </dgm:t>
    </dgm:pt>
    <dgm:pt modelId="{6306B4F0-0BF6-414D-BBDB-4B362D062134}">
      <dgm:prSet/>
      <dgm:spPr/>
      <dgm:t>
        <a:bodyPr/>
        <a:lstStyle/>
        <a:p>
          <a:pPr rtl="0"/>
          <a:r>
            <a:rPr lang="en-CA" dirty="0"/>
            <a:t>Exporting</a:t>
          </a:r>
        </a:p>
      </dgm:t>
    </dgm:pt>
    <dgm:pt modelId="{63095D2F-B22F-CE4B-A169-B400C8581FF5}" type="parTrans" cxnId="{04D667D6-88F2-9C43-89F5-E31C711C0AE1}">
      <dgm:prSet/>
      <dgm:spPr/>
      <dgm:t>
        <a:bodyPr/>
        <a:lstStyle/>
        <a:p>
          <a:endParaRPr lang="en-CA"/>
        </a:p>
      </dgm:t>
    </dgm:pt>
    <dgm:pt modelId="{F9D809FD-42E8-3C46-AA5B-C0252A438BDB}" type="sibTrans" cxnId="{04D667D6-88F2-9C43-89F5-E31C711C0AE1}">
      <dgm:prSet/>
      <dgm:spPr/>
      <dgm:t>
        <a:bodyPr/>
        <a:lstStyle/>
        <a:p>
          <a:endParaRPr lang="en-CA"/>
        </a:p>
      </dgm:t>
    </dgm:pt>
    <dgm:pt modelId="{A6EB87D4-9C4B-ED4B-AA8D-93C962CBE857}" type="pres">
      <dgm:prSet presAssocID="{02BA0D8E-884F-D545-BFF7-95207C181DAB}" presName="vert0" presStyleCnt="0">
        <dgm:presLayoutVars>
          <dgm:dir/>
          <dgm:animOne val="branch"/>
          <dgm:animLvl val="lvl"/>
        </dgm:presLayoutVars>
      </dgm:prSet>
      <dgm:spPr/>
    </dgm:pt>
    <dgm:pt modelId="{35572FB8-E92E-8E4A-A3DA-12ECF1117C5A}" type="pres">
      <dgm:prSet presAssocID="{CF0461F7-EC97-BB41-A574-9C1E3009EACC}" presName="thickLine" presStyleLbl="alignNode1" presStyleIdx="0" presStyleCnt="2"/>
      <dgm:spPr/>
    </dgm:pt>
    <dgm:pt modelId="{12AF0310-76C5-E44B-85BC-6A2E54D4C446}" type="pres">
      <dgm:prSet presAssocID="{CF0461F7-EC97-BB41-A574-9C1E3009EACC}" presName="horz1" presStyleCnt="0"/>
      <dgm:spPr/>
    </dgm:pt>
    <dgm:pt modelId="{B1486FC8-F46E-7440-8CD7-19467AEDE721}" type="pres">
      <dgm:prSet presAssocID="{CF0461F7-EC97-BB41-A574-9C1E3009EACC}" presName="tx1" presStyleLbl="revTx" presStyleIdx="0" presStyleCnt="2"/>
      <dgm:spPr/>
    </dgm:pt>
    <dgm:pt modelId="{B52A4E9D-885B-4B43-B2FF-132A9ADA6910}" type="pres">
      <dgm:prSet presAssocID="{CF0461F7-EC97-BB41-A574-9C1E3009EACC}" presName="vert1" presStyleCnt="0"/>
      <dgm:spPr/>
    </dgm:pt>
    <dgm:pt modelId="{7CF4166D-BA5A-974A-AE0B-CB5D75C56027}" type="pres">
      <dgm:prSet presAssocID="{6306B4F0-0BF6-414D-BBDB-4B362D062134}" presName="thickLine" presStyleLbl="alignNode1" presStyleIdx="1" presStyleCnt="2"/>
      <dgm:spPr/>
    </dgm:pt>
    <dgm:pt modelId="{CBFE720A-3192-894B-AFEB-16F6FC94FA4C}" type="pres">
      <dgm:prSet presAssocID="{6306B4F0-0BF6-414D-BBDB-4B362D062134}" presName="horz1" presStyleCnt="0"/>
      <dgm:spPr/>
    </dgm:pt>
    <dgm:pt modelId="{69BED8FA-7A74-9D4C-B707-690C02017FEA}" type="pres">
      <dgm:prSet presAssocID="{6306B4F0-0BF6-414D-BBDB-4B362D062134}" presName="tx1" presStyleLbl="revTx" presStyleIdx="1" presStyleCnt="2"/>
      <dgm:spPr/>
    </dgm:pt>
    <dgm:pt modelId="{4ADFD291-4837-844A-AEAA-06910C7FF10E}" type="pres">
      <dgm:prSet presAssocID="{6306B4F0-0BF6-414D-BBDB-4B362D062134}" presName="vert1" presStyleCnt="0"/>
      <dgm:spPr/>
    </dgm:pt>
  </dgm:ptLst>
  <dgm:cxnLst>
    <dgm:cxn modelId="{F010FB26-F216-C542-A531-58DFFC6C40BD}" type="presOf" srcId="{6306B4F0-0BF6-414D-BBDB-4B362D062134}" destId="{69BED8FA-7A74-9D4C-B707-690C02017FEA}" srcOrd="0" destOrd="0" presId="urn:microsoft.com/office/officeart/2008/layout/LinedList"/>
    <dgm:cxn modelId="{D1EE7E6E-D6B9-2441-AB7E-F4D0154D5696}" type="presOf" srcId="{CF0461F7-EC97-BB41-A574-9C1E3009EACC}" destId="{B1486FC8-F46E-7440-8CD7-19467AEDE721}" srcOrd="0" destOrd="0" presId="urn:microsoft.com/office/officeart/2008/layout/LinedList"/>
    <dgm:cxn modelId="{674D6C8A-30E6-564D-9142-120BB4D947A9}" srcId="{02BA0D8E-884F-D545-BFF7-95207C181DAB}" destId="{CF0461F7-EC97-BB41-A574-9C1E3009EACC}" srcOrd="0" destOrd="0" parTransId="{B2C709E6-0566-4D4E-97EA-2EBE699D701F}" sibTransId="{ABC1C475-5434-1B41-BC48-ADC728C8CBF7}"/>
    <dgm:cxn modelId="{04D667D6-88F2-9C43-89F5-E31C711C0AE1}" srcId="{02BA0D8E-884F-D545-BFF7-95207C181DAB}" destId="{6306B4F0-0BF6-414D-BBDB-4B362D062134}" srcOrd="1" destOrd="0" parTransId="{63095D2F-B22F-CE4B-A169-B400C8581FF5}" sibTransId="{F9D809FD-42E8-3C46-AA5B-C0252A438BDB}"/>
    <dgm:cxn modelId="{723779DC-13E9-D947-AE3F-D6FE81448880}" type="presOf" srcId="{02BA0D8E-884F-D545-BFF7-95207C181DAB}" destId="{A6EB87D4-9C4B-ED4B-AA8D-93C962CBE857}" srcOrd="0" destOrd="0" presId="urn:microsoft.com/office/officeart/2008/layout/LinedList"/>
    <dgm:cxn modelId="{2BEF6E87-0C4F-3D44-9D35-88BB6EB1F614}" type="presParOf" srcId="{A6EB87D4-9C4B-ED4B-AA8D-93C962CBE857}" destId="{35572FB8-E92E-8E4A-A3DA-12ECF1117C5A}" srcOrd="0" destOrd="0" presId="urn:microsoft.com/office/officeart/2008/layout/LinedList"/>
    <dgm:cxn modelId="{5504CFF6-D85C-CD4C-B8C1-8F62B08DC771}" type="presParOf" srcId="{A6EB87D4-9C4B-ED4B-AA8D-93C962CBE857}" destId="{12AF0310-76C5-E44B-85BC-6A2E54D4C446}" srcOrd="1" destOrd="0" presId="urn:microsoft.com/office/officeart/2008/layout/LinedList"/>
    <dgm:cxn modelId="{EFE86BDE-9B2E-A940-AC14-194ACA730518}" type="presParOf" srcId="{12AF0310-76C5-E44B-85BC-6A2E54D4C446}" destId="{B1486FC8-F46E-7440-8CD7-19467AEDE721}" srcOrd="0" destOrd="0" presId="urn:microsoft.com/office/officeart/2008/layout/LinedList"/>
    <dgm:cxn modelId="{E663700A-29C1-194B-812C-26C629E0A639}" type="presParOf" srcId="{12AF0310-76C5-E44B-85BC-6A2E54D4C446}" destId="{B52A4E9D-885B-4B43-B2FF-132A9ADA6910}" srcOrd="1" destOrd="0" presId="urn:microsoft.com/office/officeart/2008/layout/LinedList"/>
    <dgm:cxn modelId="{8C30BBB7-E104-5B41-B030-487C5E041485}" type="presParOf" srcId="{A6EB87D4-9C4B-ED4B-AA8D-93C962CBE857}" destId="{7CF4166D-BA5A-974A-AE0B-CB5D75C56027}" srcOrd="2" destOrd="0" presId="urn:microsoft.com/office/officeart/2008/layout/LinedList"/>
    <dgm:cxn modelId="{703C99F4-C3BA-6343-8EA9-3798DED55EB5}" type="presParOf" srcId="{A6EB87D4-9C4B-ED4B-AA8D-93C962CBE857}" destId="{CBFE720A-3192-894B-AFEB-16F6FC94FA4C}" srcOrd="3" destOrd="0" presId="urn:microsoft.com/office/officeart/2008/layout/LinedList"/>
    <dgm:cxn modelId="{2E5835CE-612E-7744-9509-5733BD3226CB}" type="presParOf" srcId="{CBFE720A-3192-894B-AFEB-16F6FC94FA4C}" destId="{69BED8FA-7A74-9D4C-B707-690C02017FEA}" srcOrd="0" destOrd="0" presId="urn:microsoft.com/office/officeart/2008/layout/LinedList"/>
    <dgm:cxn modelId="{97F2428B-352F-7540-B0C2-D920D3BB7B70}" type="presParOf" srcId="{CBFE720A-3192-894B-AFEB-16F6FC94FA4C}" destId="{4ADFD291-4837-844A-AEAA-06910C7FF10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BBC5B5-B7F0-204E-AB6E-9F5A84169898}">
      <dsp:nvSpPr>
        <dsp:cNvPr id="0" name=""/>
        <dsp:cNvSpPr/>
      </dsp:nvSpPr>
      <dsp:spPr>
        <a:xfrm>
          <a:off x="0" y="1317"/>
          <a:ext cx="3891147"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09073C2E-2F31-D04E-A470-5831DA3856A1}">
      <dsp:nvSpPr>
        <dsp:cNvPr id="0" name=""/>
        <dsp:cNvSpPr/>
      </dsp:nvSpPr>
      <dsp:spPr>
        <a:xfrm>
          <a:off x="0" y="1317"/>
          <a:ext cx="3891147" cy="898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rtl="0">
            <a:lnSpc>
              <a:spcPct val="90000"/>
            </a:lnSpc>
            <a:spcBef>
              <a:spcPct val="0"/>
            </a:spcBef>
            <a:spcAft>
              <a:spcPct val="35000"/>
            </a:spcAft>
            <a:buNone/>
          </a:pPr>
          <a:r>
            <a:rPr lang="en-CA" sz="3800" kern="1200" dirty="0"/>
            <a:t>setting up</a:t>
          </a:r>
        </a:p>
      </dsp:txBody>
      <dsp:txXfrm>
        <a:off x="0" y="1317"/>
        <a:ext cx="3891147" cy="898209"/>
      </dsp:txXfrm>
    </dsp:sp>
    <dsp:sp modelId="{51805EAD-1D1D-4248-BA05-39E2B3B845A1}">
      <dsp:nvSpPr>
        <dsp:cNvPr id="0" name=""/>
        <dsp:cNvSpPr/>
      </dsp:nvSpPr>
      <dsp:spPr>
        <a:xfrm>
          <a:off x="0" y="899526"/>
          <a:ext cx="3891147"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CBA81345-7403-1D4A-8BF9-22D5C1B8083A}">
      <dsp:nvSpPr>
        <dsp:cNvPr id="0" name=""/>
        <dsp:cNvSpPr/>
      </dsp:nvSpPr>
      <dsp:spPr>
        <a:xfrm>
          <a:off x="0" y="899526"/>
          <a:ext cx="3891147" cy="898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rtl="0">
            <a:lnSpc>
              <a:spcPct val="90000"/>
            </a:lnSpc>
            <a:spcBef>
              <a:spcPct val="0"/>
            </a:spcBef>
            <a:spcAft>
              <a:spcPct val="35000"/>
            </a:spcAft>
            <a:buNone/>
          </a:pPr>
          <a:r>
            <a:rPr lang="en-CA" sz="3800" kern="1200" dirty="0"/>
            <a:t>sole practitioner</a:t>
          </a:r>
        </a:p>
      </dsp:txBody>
      <dsp:txXfrm>
        <a:off x="0" y="899526"/>
        <a:ext cx="3891147" cy="898209"/>
      </dsp:txXfrm>
    </dsp:sp>
    <dsp:sp modelId="{B64A8D7D-2C58-8640-A729-D863EB7F8779}">
      <dsp:nvSpPr>
        <dsp:cNvPr id="0" name=""/>
        <dsp:cNvSpPr/>
      </dsp:nvSpPr>
      <dsp:spPr>
        <a:xfrm>
          <a:off x="0" y="1797736"/>
          <a:ext cx="3891147"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BD78CD1B-E18E-2F49-AB8B-57D6AB8CB08D}">
      <dsp:nvSpPr>
        <dsp:cNvPr id="0" name=""/>
        <dsp:cNvSpPr/>
      </dsp:nvSpPr>
      <dsp:spPr>
        <a:xfrm>
          <a:off x="0" y="1797736"/>
          <a:ext cx="3891147" cy="898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rtl="0">
            <a:lnSpc>
              <a:spcPct val="90000"/>
            </a:lnSpc>
            <a:spcBef>
              <a:spcPct val="0"/>
            </a:spcBef>
            <a:spcAft>
              <a:spcPct val="35000"/>
            </a:spcAft>
            <a:buNone/>
          </a:pPr>
          <a:r>
            <a:rPr lang="en-CA" sz="3800" kern="1200" dirty="0"/>
            <a:t>shared database</a:t>
          </a:r>
        </a:p>
      </dsp:txBody>
      <dsp:txXfrm>
        <a:off x="0" y="1797736"/>
        <a:ext cx="3891147" cy="89820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C611-4A57-4D32-BF4D-AD972F42154B}">
      <dsp:nvSpPr>
        <dsp:cNvPr id="0" name=""/>
        <dsp:cNvSpPr/>
      </dsp:nvSpPr>
      <dsp:spPr>
        <a:xfrm>
          <a:off x="0" y="18813"/>
          <a:ext cx="1224907" cy="12249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rPr>
            <a:t>Page 13</a:t>
          </a:r>
        </a:p>
      </dsp:txBody>
      <dsp:txXfrm>
        <a:off x="179383" y="198196"/>
        <a:ext cx="866141" cy="86614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EDE8D-3EEC-0143-A148-4A851DAE17D4}">
      <dsp:nvSpPr>
        <dsp:cNvPr id="0" name=""/>
        <dsp:cNvSpPr/>
      </dsp:nvSpPr>
      <dsp:spPr>
        <a:xfrm>
          <a:off x="0" y="0"/>
          <a:ext cx="5486400"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7EBE2508-4726-3C4A-8933-41FE55A6CE08}">
      <dsp:nvSpPr>
        <dsp:cNvPr id="0" name=""/>
        <dsp:cNvSpPr/>
      </dsp:nvSpPr>
      <dsp:spPr>
        <a:xfrm>
          <a:off x="0" y="0"/>
          <a:ext cx="5486400" cy="1408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rtl="0">
            <a:lnSpc>
              <a:spcPct val="90000"/>
            </a:lnSpc>
            <a:spcBef>
              <a:spcPct val="0"/>
            </a:spcBef>
            <a:spcAft>
              <a:spcPct val="35000"/>
            </a:spcAft>
            <a:buNone/>
          </a:pPr>
          <a:r>
            <a:rPr lang="en-CA" sz="4000" kern="1200" dirty="0"/>
            <a:t>printing reports</a:t>
          </a:r>
        </a:p>
      </dsp:txBody>
      <dsp:txXfrm>
        <a:off x="0" y="0"/>
        <a:ext cx="5486400" cy="1408122"/>
      </dsp:txXfrm>
    </dsp:sp>
    <dsp:sp modelId="{A8346F19-D3CD-4444-B51A-FEADE275C9C5}">
      <dsp:nvSpPr>
        <dsp:cNvPr id="0" name=""/>
        <dsp:cNvSpPr/>
      </dsp:nvSpPr>
      <dsp:spPr>
        <a:xfrm>
          <a:off x="0" y="1408122"/>
          <a:ext cx="5486400"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23313E22-FDA1-EA42-B51C-333E117AE3D0}">
      <dsp:nvSpPr>
        <dsp:cNvPr id="0" name=""/>
        <dsp:cNvSpPr/>
      </dsp:nvSpPr>
      <dsp:spPr>
        <a:xfrm>
          <a:off x="0" y="1408122"/>
          <a:ext cx="5486400" cy="1408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rtl="0">
            <a:lnSpc>
              <a:spcPct val="90000"/>
            </a:lnSpc>
            <a:spcBef>
              <a:spcPct val="0"/>
            </a:spcBef>
            <a:spcAft>
              <a:spcPct val="35000"/>
            </a:spcAft>
            <a:buNone/>
          </a:pPr>
          <a:r>
            <a:rPr lang="en-CA" sz="4000" kern="1200" dirty="0"/>
            <a:t>labels</a:t>
          </a:r>
        </a:p>
      </dsp:txBody>
      <dsp:txXfrm>
        <a:off x="0" y="1408122"/>
        <a:ext cx="5486400" cy="140812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C611-4A57-4D32-BF4D-AD972F42154B}">
      <dsp:nvSpPr>
        <dsp:cNvPr id="0" name=""/>
        <dsp:cNvSpPr/>
      </dsp:nvSpPr>
      <dsp:spPr>
        <a:xfrm>
          <a:off x="0" y="18813"/>
          <a:ext cx="1224907" cy="12249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bg1"/>
              </a:solidFill>
            </a:rPr>
            <a:t>Pages 15-25</a:t>
          </a:r>
        </a:p>
      </dsp:txBody>
      <dsp:txXfrm>
        <a:off x="179383" y="198196"/>
        <a:ext cx="866141" cy="866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C611-4A57-4D32-BF4D-AD972F42154B}">
      <dsp:nvSpPr>
        <dsp:cNvPr id="0" name=""/>
        <dsp:cNvSpPr/>
      </dsp:nvSpPr>
      <dsp:spPr>
        <a:xfrm>
          <a:off x="0" y="18813"/>
          <a:ext cx="1224907" cy="12249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rPr>
            <a:t>Page 6</a:t>
          </a:r>
        </a:p>
      </dsp:txBody>
      <dsp:txXfrm>
        <a:off x="179383" y="198196"/>
        <a:ext cx="866141" cy="8661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5B35EF-7E34-EB43-B2EA-74D3E4C5F99B}">
      <dsp:nvSpPr>
        <dsp:cNvPr id="0" name=""/>
        <dsp:cNvSpPr/>
      </dsp:nvSpPr>
      <dsp:spPr>
        <a:xfrm>
          <a:off x="0" y="0"/>
          <a:ext cx="3738747"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14E32B7-9C32-B548-A18A-7AD5E3E51261}">
      <dsp:nvSpPr>
        <dsp:cNvPr id="0" name=""/>
        <dsp:cNvSpPr/>
      </dsp:nvSpPr>
      <dsp:spPr>
        <a:xfrm>
          <a:off x="0" y="0"/>
          <a:ext cx="3738747"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rtl="0">
            <a:lnSpc>
              <a:spcPct val="90000"/>
            </a:lnSpc>
            <a:spcBef>
              <a:spcPct val="0"/>
            </a:spcBef>
            <a:spcAft>
              <a:spcPct val="35000"/>
            </a:spcAft>
            <a:buNone/>
          </a:pPr>
          <a:r>
            <a:rPr lang="en-CA" sz="3400" kern="1200" dirty="0"/>
            <a:t>indexing</a:t>
          </a:r>
        </a:p>
      </dsp:txBody>
      <dsp:txXfrm>
        <a:off x="0" y="0"/>
        <a:ext cx="3738747" cy="1143000"/>
      </dsp:txXfrm>
    </dsp:sp>
    <dsp:sp modelId="{54D197BB-9C06-104B-BB27-4E3E79CCA443}">
      <dsp:nvSpPr>
        <dsp:cNvPr id="0" name=""/>
        <dsp:cNvSpPr/>
      </dsp:nvSpPr>
      <dsp:spPr>
        <a:xfrm>
          <a:off x="0" y="1143000"/>
          <a:ext cx="3738747"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F9315DFA-2A8F-9D40-BAB1-6793B7E1F3DC}">
      <dsp:nvSpPr>
        <dsp:cNvPr id="0" name=""/>
        <dsp:cNvSpPr/>
      </dsp:nvSpPr>
      <dsp:spPr>
        <a:xfrm>
          <a:off x="0" y="1143000"/>
          <a:ext cx="3738747"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rtl="0">
            <a:lnSpc>
              <a:spcPct val="90000"/>
            </a:lnSpc>
            <a:spcBef>
              <a:spcPct val="0"/>
            </a:spcBef>
            <a:spcAft>
              <a:spcPct val="35000"/>
            </a:spcAft>
            <a:buNone/>
          </a:pPr>
          <a:r>
            <a:rPr lang="en-CA" sz="3400" kern="1200" dirty="0"/>
            <a:t>first-time use only</a:t>
          </a:r>
        </a:p>
      </dsp:txBody>
      <dsp:txXfrm>
        <a:off x="0" y="1143000"/>
        <a:ext cx="3738747" cy="1143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C611-4A57-4D32-BF4D-AD972F42154B}">
      <dsp:nvSpPr>
        <dsp:cNvPr id="0" name=""/>
        <dsp:cNvSpPr/>
      </dsp:nvSpPr>
      <dsp:spPr>
        <a:xfrm>
          <a:off x="0" y="18813"/>
          <a:ext cx="1224907" cy="12249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bg1"/>
              </a:solidFill>
            </a:rPr>
            <a:t>Pages 8-9</a:t>
          </a:r>
        </a:p>
      </dsp:txBody>
      <dsp:txXfrm>
        <a:off x="179383" y="198196"/>
        <a:ext cx="866141" cy="8661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664F4-703D-6642-90C5-E1763B90A5AC}">
      <dsp:nvSpPr>
        <dsp:cNvPr id="0" name=""/>
        <dsp:cNvSpPr/>
      </dsp:nvSpPr>
      <dsp:spPr>
        <a:xfrm>
          <a:off x="0" y="0"/>
          <a:ext cx="3987800"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67EF1279-56F3-644A-82F2-03EAF197135E}">
      <dsp:nvSpPr>
        <dsp:cNvPr id="0" name=""/>
        <dsp:cNvSpPr/>
      </dsp:nvSpPr>
      <dsp:spPr>
        <a:xfrm>
          <a:off x="0" y="0"/>
          <a:ext cx="797560" cy="198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n-CA" sz="2000" kern="1200" dirty="0"/>
            <a:t>views</a:t>
          </a:r>
        </a:p>
      </dsp:txBody>
      <dsp:txXfrm>
        <a:off x="0" y="0"/>
        <a:ext cx="797560" cy="1982201"/>
      </dsp:txXfrm>
    </dsp:sp>
    <dsp:sp modelId="{9D8BE4C8-BE27-F945-AD29-339178606DFE}">
      <dsp:nvSpPr>
        <dsp:cNvPr id="0" name=""/>
        <dsp:cNvSpPr/>
      </dsp:nvSpPr>
      <dsp:spPr>
        <a:xfrm>
          <a:off x="857377" y="90012"/>
          <a:ext cx="3130423" cy="180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CA" sz="2800" kern="1200" dirty="0"/>
            <a:t>contact view</a:t>
          </a:r>
        </a:p>
      </dsp:txBody>
      <dsp:txXfrm>
        <a:off x="857377" y="90012"/>
        <a:ext cx="3130423" cy="1800241"/>
      </dsp:txXfrm>
    </dsp:sp>
    <dsp:sp modelId="{F6F783D0-050D-2B4F-AEC4-D78B494A41A8}">
      <dsp:nvSpPr>
        <dsp:cNvPr id="0" name=""/>
        <dsp:cNvSpPr/>
      </dsp:nvSpPr>
      <dsp:spPr>
        <a:xfrm>
          <a:off x="797560" y="1890253"/>
          <a:ext cx="3190240"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dsp:style>
    </dsp:sp>
    <dsp:sp modelId="{C72F973C-9329-D141-92E7-609BDE1C7344}">
      <dsp:nvSpPr>
        <dsp:cNvPr id="0" name=""/>
        <dsp:cNvSpPr/>
      </dsp:nvSpPr>
      <dsp:spPr>
        <a:xfrm>
          <a:off x="0" y="1982201"/>
          <a:ext cx="3987800"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98C3F42B-C2A2-FE46-A527-B73E96D1919F}">
      <dsp:nvSpPr>
        <dsp:cNvPr id="0" name=""/>
        <dsp:cNvSpPr/>
      </dsp:nvSpPr>
      <dsp:spPr>
        <a:xfrm>
          <a:off x="0" y="1982201"/>
          <a:ext cx="797560" cy="198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n-CA" sz="2000" kern="1200" dirty="0"/>
            <a:t>filters</a:t>
          </a:r>
        </a:p>
      </dsp:txBody>
      <dsp:txXfrm>
        <a:off x="0" y="1982201"/>
        <a:ext cx="797560" cy="1982201"/>
      </dsp:txXfrm>
    </dsp:sp>
    <dsp:sp modelId="{F75F9221-7D15-EB49-85D1-8FE03477079E}">
      <dsp:nvSpPr>
        <dsp:cNvPr id="0" name=""/>
        <dsp:cNvSpPr/>
      </dsp:nvSpPr>
      <dsp:spPr>
        <a:xfrm>
          <a:off x="857377" y="2028272"/>
          <a:ext cx="3130423" cy="921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en-CA" sz="3200" kern="1200" dirty="0"/>
            <a:t>pre-set</a:t>
          </a:r>
          <a:endParaRPr lang="en-CA" sz="2800" kern="1200" dirty="0"/>
        </a:p>
      </dsp:txBody>
      <dsp:txXfrm>
        <a:off x="857377" y="2028272"/>
        <a:ext cx="3130423" cy="921413"/>
      </dsp:txXfrm>
    </dsp:sp>
    <dsp:sp modelId="{BB29EAD1-2C42-0A42-84E3-7CDE05C5170F}">
      <dsp:nvSpPr>
        <dsp:cNvPr id="0" name=""/>
        <dsp:cNvSpPr/>
      </dsp:nvSpPr>
      <dsp:spPr>
        <a:xfrm>
          <a:off x="797560" y="2949686"/>
          <a:ext cx="3190240"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dsp:style>
    </dsp:sp>
    <dsp:sp modelId="{6950C0BE-9047-7646-ADF4-3656ACAF9222}">
      <dsp:nvSpPr>
        <dsp:cNvPr id="0" name=""/>
        <dsp:cNvSpPr/>
      </dsp:nvSpPr>
      <dsp:spPr>
        <a:xfrm>
          <a:off x="857377" y="2995756"/>
          <a:ext cx="3130423" cy="921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en-CA" sz="3200" kern="1200" dirty="0"/>
            <a:t>customizable</a:t>
          </a:r>
        </a:p>
      </dsp:txBody>
      <dsp:txXfrm>
        <a:off x="857377" y="2995756"/>
        <a:ext cx="3130423" cy="921413"/>
      </dsp:txXfrm>
    </dsp:sp>
    <dsp:sp modelId="{A28A457C-BE28-D14A-93AC-D5F3E0518E59}">
      <dsp:nvSpPr>
        <dsp:cNvPr id="0" name=""/>
        <dsp:cNvSpPr/>
      </dsp:nvSpPr>
      <dsp:spPr>
        <a:xfrm>
          <a:off x="797560" y="3917170"/>
          <a:ext cx="3190240"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C611-4A57-4D32-BF4D-AD972F42154B}">
      <dsp:nvSpPr>
        <dsp:cNvPr id="0" name=""/>
        <dsp:cNvSpPr/>
      </dsp:nvSpPr>
      <dsp:spPr>
        <a:xfrm>
          <a:off x="0" y="18813"/>
          <a:ext cx="1224907" cy="12249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bg1"/>
              </a:solidFill>
            </a:rPr>
            <a:t>Pages 9-10</a:t>
          </a:r>
        </a:p>
      </dsp:txBody>
      <dsp:txXfrm>
        <a:off x="179383" y="198196"/>
        <a:ext cx="866141" cy="8661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984E4-4C19-0A4D-8F93-A30B31B97B99}">
      <dsp:nvSpPr>
        <dsp:cNvPr id="0" name=""/>
        <dsp:cNvSpPr/>
      </dsp:nvSpPr>
      <dsp:spPr>
        <a:xfrm>
          <a:off x="0" y="0"/>
          <a:ext cx="3219008"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4BF5124A-B7F1-AA44-A4D8-966F26D9CE8C}">
      <dsp:nvSpPr>
        <dsp:cNvPr id="0" name=""/>
        <dsp:cNvSpPr/>
      </dsp:nvSpPr>
      <dsp:spPr>
        <a:xfrm>
          <a:off x="0" y="0"/>
          <a:ext cx="643801" cy="1637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rtl="0">
            <a:lnSpc>
              <a:spcPct val="90000"/>
            </a:lnSpc>
            <a:spcBef>
              <a:spcPct val="0"/>
            </a:spcBef>
            <a:spcAft>
              <a:spcPct val="35000"/>
            </a:spcAft>
            <a:buNone/>
          </a:pPr>
          <a:r>
            <a:rPr lang="en-CA" sz="1400" kern="1200"/>
            <a:t>search</a:t>
          </a:r>
          <a:endParaRPr lang="en-CA" sz="1400" kern="1200" dirty="0"/>
        </a:p>
      </dsp:txBody>
      <dsp:txXfrm>
        <a:off x="0" y="0"/>
        <a:ext cx="643801" cy="1637563"/>
      </dsp:txXfrm>
    </dsp:sp>
    <dsp:sp modelId="{FDA373F4-F934-B04C-AF66-52EA484CE59A}">
      <dsp:nvSpPr>
        <dsp:cNvPr id="0" name=""/>
        <dsp:cNvSpPr/>
      </dsp:nvSpPr>
      <dsp:spPr>
        <a:xfrm>
          <a:off x="692086" y="74362"/>
          <a:ext cx="2526921" cy="1487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CA" sz="2400" kern="1200" dirty="0"/>
            <a:t>find files</a:t>
          </a:r>
        </a:p>
      </dsp:txBody>
      <dsp:txXfrm>
        <a:off x="692086" y="74362"/>
        <a:ext cx="2526921" cy="1487240"/>
      </dsp:txXfrm>
    </dsp:sp>
    <dsp:sp modelId="{58006B48-EE07-3844-B5B3-BEFFC87C9D1B}">
      <dsp:nvSpPr>
        <dsp:cNvPr id="0" name=""/>
        <dsp:cNvSpPr/>
      </dsp:nvSpPr>
      <dsp:spPr>
        <a:xfrm>
          <a:off x="643801" y="1561602"/>
          <a:ext cx="2575206"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dsp:style>
    </dsp:sp>
    <dsp:sp modelId="{4DDDB32D-E1C9-B84F-B8EC-AE3950E9849E}">
      <dsp:nvSpPr>
        <dsp:cNvPr id="0" name=""/>
        <dsp:cNvSpPr/>
      </dsp:nvSpPr>
      <dsp:spPr>
        <a:xfrm>
          <a:off x="0" y="1637563"/>
          <a:ext cx="3219008"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6BA32F00-3709-034B-9B12-ED115D3B8198}">
      <dsp:nvSpPr>
        <dsp:cNvPr id="0" name=""/>
        <dsp:cNvSpPr/>
      </dsp:nvSpPr>
      <dsp:spPr>
        <a:xfrm>
          <a:off x="0" y="1637563"/>
          <a:ext cx="643801" cy="16375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rtl="0">
            <a:lnSpc>
              <a:spcPct val="90000"/>
            </a:lnSpc>
            <a:spcBef>
              <a:spcPct val="0"/>
            </a:spcBef>
            <a:spcAft>
              <a:spcPct val="35000"/>
            </a:spcAft>
            <a:buNone/>
          </a:pPr>
          <a:r>
            <a:rPr lang="en-CA" sz="1400" kern="1200" dirty="0"/>
            <a:t>right-click</a:t>
          </a:r>
        </a:p>
      </dsp:txBody>
      <dsp:txXfrm>
        <a:off x="0" y="1637563"/>
        <a:ext cx="643801" cy="1637563"/>
      </dsp:txXfrm>
    </dsp:sp>
    <dsp:sp modelId="{4C22CD23-0647-7B4C-B6F8-D673507C024C}">
      <dsp:nvSpPr>
        <dsp:cNvPr id="0" name=""/>
        <dsp:cNvSpPr/>
      </dsp:nvSpPr>
      <dsp:spPr>
        <a:xfrm>
          <a:off x="692086" y="1711925"/>
          <a:ext cx="2526921" cy="1487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CA" sz="2400" kern="1200" dirty="0"/>
            <a:t>more menus</a:t>
          </a:r>
        </a:p>
      </dsp:txBody>
      <dsp:txXfrm>
        <a:off x="692086" y="1711925"/>
        <a:ext cx="2526921" cy="1487240"/>
      </dsp:txXfrm>
    </dsp:sp>
    <dsp:sp modelId="{0AB693E4-2013-1C42-8848-655F17701D4A}">
      <dsp:nvSpPr>
        <dsp:cNvPr id="0" name=""/>
        <dsp:cNvSpPr/>
      </dsp:nvSpPr>
      <dsp:spPr>
        <a:xfrm>
          <a:off x="643801" y="3199165"/>
          <a:ext cx="2575206"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5C611-4A57-4D32-BF4D-AD972F42154B}">
      <dsp:nvSpPr>
        <dsp:cNvPr id="0" name=""/>
        <dsp:cNvSpPr/>
      </dsp:nvSpPr>
      <dsp:spPr>
        <a:xfrm>
          <a:off x="0" y="18813"/>
          <a:ext cx="1224907" cy="12249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bg1"/>
              </a:solidFill>
            </a:rPr>
            <a:t>Page</a:t>
          </a:r>
        </a:p>
        <a:p>
          <a:pPr marL="0" lvl="0" indent="0" algn="ctr" defTabSz="1200150">
            <a:lnSpc>
              <a:spcPct val="90000"/>
            </a:lnSpc>
            <a:spcBef>
              <a:spcPct val="0"/>
            </a:spcBef>
            <a:spcAft>
              <a:spcPct val="35000"/>
            </a:spcAft>
            <a:buNone/>
          </a:pPr>
          <a:r>
            <a:rPr lang="en-US" sz="2700" b="1" kern="1200" dirty="0">
              <a:solidFill>
                <a:schemeClr val="bg1"/>
              </a:solidFill>
            </a:rPr>
            <a:t>11-12</a:t>
          </a:r>
        </a:p>
      </dsp:txBody>
      <dsp:txXfrm>
        <a:off x="179383" y="198196"/>
        <a:ext cx="866141" cy="86614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72FB8-E92E-8E4A-A3DA-12ECF1117C5A}">
      <dsp:nvSpPr>
        <dsp:cNvPr id="0" name=""/>
        <dsp:cNvSpPr/>
      </dsp:nvSpPr>
      <dsp:spPr>
        <a:xfrm>
          <a:off x="0" y="0"/>
          <a:ext cx="2668372"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B1486FC8-F46E-7440-8CD7-19467AEDE721}">
      <dsp:nvSpPr>
        <dsp:cNvPr id="0" name=""/>
        <dsp:cNvSpPr/>
      </dsp:nvSpPr>
      <dsp:spPr>
        <a:xfrm>
          <a:off x="0" y="0"/>
          <a:ext cx="2668372" cy="11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rtl="0">
            <a:lnSpc>
              <a:spcPct val="90000"/>
            </a:lnSpc>
            <a:spcBef>
              <a:spcPct val="0"/>
            </a:spcBef>
            <a:spcAft>
              <a:spcPct val="35000"/>
            </a:spcAft>
            <a:buNone/>
          </a:pPr>
          <a:r>
            <a:rPr lang="en-CA" sz="4300" kern="1200" dirty="0"/>
            <a:t>EFILE</a:t>
          </a:r>
        </a:p>
      </dsp:txBody>
      <dsp:txXfrm>
        <a:off x="0" y="0"/>
        <a:ext cx="2668372" cy="1150465"/>
      </dsp:txXfrm>
    </dsp:sp>
    <dsp:sp modelId="{7CF4166D-BA5A-974A-AE0B-CB5D75C56027}">
      <dsp:nvSpPr>
        <dsp:cNvPr id="0" name=""/>
        <dsp:cNvSpPr/>
      </dsp:nvSpPr>
      <dsp:spPr>
        <a:xfrm>
          <a:off x="0" y="1150465"/>
          <a:ext cx="2668372" cy="0"/>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69BED8FA-7A74-9D4C-B707-690C02017FEA}">
      <dsp:nvSpPr>
        <dsp:cNvPr id="0" name=""/>
        <dsp:cNvSpPr/>
      </dsp:nvSpPr>
      <dsp:spPr>
        <a:xfrm>
          <a:off x="0" y="1150465"/>
          <a:ext cx="2668372" cy="115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rtl="0">
            <a:lnSpc>
              <a:spcPct val="90000"/>
            </a:lnSpc>
            <a:spcBef>
              <a:spcPct val="0"/>
            </a:spcBef>
            <a:spcAft>
              <a:spcPct val="35000"/>
            </a:spcAft>
            <a:buNone/>
          </a:pPr>
          <a:r>
            <a:rPr lang="en-CA" sz="4300" kern="1200" dirty="0"/>
            <a:t>Exporting</a:t>
          </a:r>
        </a:p>
      </dsp:txBody>
      <dsp:txXfrm>
        <a:off x="0" y="1150465"/>
        <a:ext cx="2668372" cy="115046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2027"/>
          </a:xfrm>
          <a:prstGeom prst="rect">
            <a:avLst/>
          </a:prstGeom>
        </p:spPr>
        <p:txBody>
          <a:bodyPr vert="horz" lIns="94851" tIns="47425" rIns="94851" bIns="47425" rtlCol="0"/>
          <a:lstStyle>
            <a:lvl1pPr algn="l">
              <a:defRPr sz="1200"/>
            </a:lvl1pPr>
          </a:lstStyle>
          <a:p>
            <a:endParaRPr lang="en-CA"/>
          </a:p>
        </p:txBody>
      </p:sp>
      <p:sp>
        <p:nvSpPr>
          <p:cNvPr id="3" name="Date Placeholder 2"/>
          <p:cNvSpPr>
            <a:spLocks noGrp="1"/>
          </p:cNvSpPr>
          <p:nvPr>
            <p:ph type="dt" sz="quarter" idx="1"/>
          </p:nvPr>
        </p:nvSpPr>
        <p:spPr>
          <a:xfrm>
            <a:off x="4142962" y="1"/>
            <a:ext cx="3170583" cy="482027"/>
          </a:xfrm>
          <a:prstGeom prst="rect">
            <a:avLst/>
          </a:prstGeom>
        </p:spPr>
        <p:txBody>
          <a:bodyPr vert="horz" lIns="94851" tIns="47425" rIns="94851" bIns="47425" rtlCol="0"/>
          <a:lstStyle>
            <a:lvl1pPr algn="r">
              <a:defRPr sz="1200"/>
            </a:lvl1pPr>
          </a:lstStyle>
          <a:p>
            <a:fld id="{3969AFCD-3589-4BCD-B1CD-5D68B5A45A62}" type="datetimeFigureOut">
              <a:rPr lang="en-CA" smtClean="0"/>
              <a:t>2020-12-13</a:t>
            </a:fld>
            <a:endParaRPr lang="en-CA"/>
          </a:p>
        </p:txBody>
      </p:sp>
      <p:sp>
        <p:nvSpPr>
          <p:cNvPr id="4" name="Footer Placeholder 3"/>
          <p:cNvSpPr>
            <a:spLocks noGrp="1"/>
          </p:cNvSpPr>
          <p:nvPr>
            <p:ph type="ftr" sz="quarter" idx="2"/>
          </p:nvPr>
        </p:nvSpPr>
        <p:spPr>
          <a:xfrm>
            <a:off x="0" y="9119173"/>
            <a:ext cx="3170583" cy="482027"/>
          </a:xfrm>
          <a:prstGeom prst="rect">
            <a:avLst/>
          </a:prstGeom>
        </p:spPr>
        <p:txBody>
          <a:bodyPr vert="horz" lIns="94851" tIns="47425" rIns="94851" bIns="47425" rtlCol="0" anchor="b"/>
          <a:lstStyle>
            <a:lvl1pPr algn="l">
              <a:defRPr sz="1200"/>
            </a:lvl1pPr>
          </a:lstStyle>
          <a:p>
            <a:endParaRPr lang="en-CA"/>
          </a:p>
        </p:txBody>
      </p:sp>
      <p:sp>
        <p:nvSpPr>
          <p:cNvPr id="5" name="Slide Number Placeholder 4"/>
          <p:cNvSpPr>
            <a:spLocks noGrp="1"/>
          </p:cNvSpPr>
          <p:nvPr>
            <p:ph type="sldNum" sz="quarter" idx="3"/>
          </p:nvPr>
        </p:nvSpPr>
        <p:spPr>
          <a:xfrm>
            <a:off x="4142962" y="9119173"/>
            <a:ext cx="3170583" cy="482027"/>
          </a:xfrm>
          <a:prstGeom prst="rect">
            <a:avLst/>
          </a:prstGeom>
        </p:spPr>
        <p:txBody>
          <a:bodyPr vert="horz" lIns="94851" tIns="47425" rIns="94851" bIns="47425" rtlCol="0" anchor="b"/>
          <a:lstStyle>
            <a:lvl1pPr algn="r">
              <a:defRPr sz="1200"/>
            </a:lvl1pPr>
          </a:lstStyle>
          <a:p>
            <a:fld id="{DB55A2A7-17EB-4531-ACA7-9942674A0C82}" type="slidenum">
              <a:rPr lang="en-CA" smtClean="0"/>
              <a:t>‹#›</a:t>
            </a:fld>
            <a:endParaRPr lang="en-CA"/>
          </a:p>
        </p:txBody>
      </p:sp>
    </p:spTree>
    <p:extLst>
      <p:ext uri="{BB962C8B-B14F-4D97-AF65-F5344CB8AC3E}">
        <p14:creationId xmlns:p14="http://schemas.microsoft.com/office/powerpoint/2010/main" val="3143610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4851" tIns="47425" rIns="94851" bIns="47425" rtlCol="0"/>
          <a:lstStyle>
            <a:lvl1pPr algn="r">
              <a:defRPr sz="1200"/>
            </a:lvl1pPr>
          </a:lstStyle>
          <a:p>
            <a:fld id="{C9078E22-508E-460D-B418-3C5F4B0802A2}" type="datetimeFigureOut">
              <a:rPr lang="en-US" smtClean="0"/>
              <a:t>12/13/20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4851" tIns="47425" rIns="94851" bIns="474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1726"/>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6"/>
            <a:ext cx="3169920" cy="481726"/>
          </a:xfrm>
          <a:prstGeom prst="rect">
            <a:avLst/>
          </a:prstGeom>
        </p:spPr>
        <p:txBody>
          <a:bodyPr vert="horz" lIns="94851" tIns="47425" rIns="94851" bIns="47425" rtlCol="0" anchor="b"/>
          <a:lstStyle>
            <a:lvl1pPr algn="r">
              <a:defRPr sz="1200"/>
            </a:lvl1pPr>
          </a:lstStyle>
          <a:p>
            <a:fld id="{6B19A31D-4D4F-47CE-9926-B2771FC72306}" type="slidenum">
              <a:rPr lang="en-US" smtClean="0"/>
              <a:t>‹#›</a:t>
            </a:fld>
            <a:endParaRPr lang="en-US"/>
          </a:p>
        </p:txBody>
      </p:sp>
    </p:spTree>
    <p:extLst>
      <p:ext uri="{BB962C8B-B14F-4D97-AF65-F5344CB8AC3E}">
        <p14:creationId xmlns:p14="http://schemas.microsoft.com/office/powerpoint/2010/main" val="1901167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19A31D-4D4F-47CE-9926-B2771FC72306}" type="slidenum">
              <a:rPr lang="en-US" smtClean="0"/>
              <a:t>3</a:t>
            </a:fld>
            <a:endParaRPr lang="en-US"/>
          </a:p>
        </p:txBody>
      </p:sp>
    </p:spTree>
    <p:extLst>
      <p:ext uri="{BB962C8B-B14F-4D97-AF65-F5344CB8AC3E}">
        <p14:creationId xmlns:p14="http://schemas.microsoft.com/office/powerpoint/2010/main" val="9659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Client Explorer is a database, built into ProFile, that helps you view and manage your clients and their files. With Client Explorer, you can create custom filters that let you open, </a:t>
            </a:r>
            <a:r>
              <a:rPr lang="en-CA" sz="1200" kern="1200" dirty="0" err="1">
                <a:solidFill>
                  <a:schemeClr val="tx1"/>
                </a:solidFill>
                <a:effectLst/>
                <a:latin typeface="+mn-lt"/>
                <a:ea typeface="+mn-ea"/>
                <a:cs typeface="+mn-cs"/>
              </a:rPr>
              <a:t>carryforward</a:t>
            </a:r>
            <a:r>
              <a:rPr lang="en-CA" sz="1200" kern="1200" dirty="0">
                <a:solidFill>
                  <a:schemeClr val="tx1"/>
                </a:solidFill>
                <a:effectLst/>
                <a:latin typeface="+mn-lt"/>
                <a:ea typeface="+mn-ea"/>
                <a:cs typeface="+mn-cs"/>
              </a:rPr>
              <a:t> and batch EFILE tax returns, and export and print information on your client and their tax files.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The first time you save a new client file, Client Explorer automatically adds a record for that client to the database. And whenever you make a change to a client file, ProFile updates the record for that client.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Client Explorer does not store all of the data found in each individual client file. Instead, it contains references to the file location. However, you can still print reports and export files that include the data from those client files. Also, you must use Client Explorer to print groups of returns or to file groups of returns by EFILE.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It’s important to note that, in addition to Client Explorer, ProFile offers a separate and functionally-different client database called </a:t>
            </a:r>
            <a:r>
              <a:rPr lang="en-CA" sz="1200" i="1" kern="1200" dirty="0">
                <a:solidFill>
                  <a:schemeClr val="tx1"/>
                </a:solidFill>
                <a:effectLst/>
                <a:latin typeface="+mn-lt"/>
                <a:ea typeface="+mn-ea"/>
                <a:cs typeface="+mn-cs"/>
              </a:rPr>
              <a:t>Classic Database. </a:t>
            </a:r>
            <a:r>
              <a:rPr lang="en-CA" sz="1200" kern="1200" dirty="0">
                <a:solidFill>
                  <a:schemeClr val="tx1"/>
                </a:solidFill>
                <a:effectLst/>
                <a:latin typeface="+mn-lt"/>
                <a:ea typeface="+mn-ea"/>
                <a:cs typeface="+mn-cs"/>
              </a:rPr>
              <a:t>This booklet only covers Client Explorer.</a:t>
            </a:r>
            <a:endParaRPr lang="en-US" sz="1200" kern="1200" dirty="0">
              <a:solidFill>
                <a:schemeClr val="tx1"/>
              </a:solidFill>
              <a:effectLst/>
              <a:latin typeface="+mn-lt"/>
              <a:ea typeface="+mn-ea"/>
              <a:cs typeface="+mn-cs"/>
            </a:endParaRPr>
          </a:p>
          <a:p>
            <a:r>
              <a:rPr lang="en-CA" sz="1200" b="1" i="1" kern="1200" dirty="0">
                <a:solidFill>
                  <a:schemeClr val="tx1"/>
                </a:solidFill>
                <a:effectLst/>
                <a:latin typeface="+mn-lt"/>
                <a:ea typeface="+mn-ea"/>
                <a:cs typeface="+mn-cs"/>
              </a:rPr>
              <a:t>Note</a:t>
            </a:r>
            <a:r>
              <a:rPr lang="en-CA" sz="1200" i="1" kern="1200" dirty="0">
                <a:solidFill>
                  <a:schemeClr val="tx1"/>
                </a:solidFill>
                <a:effectLst/>
                <a:latin typeface="+mn-lt"/>
                <a:ea typeface="+mn-ea"/>
                <a:cs typeface="+mn-cs"/>
              </a:rPr>
              <a:t>: You can use either the Classic Database or Client Explorer — not both.</a:t>
            </a:r>
            <a:endParaRPr lang="en-US" sz="120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B19A31D-4D4F-47CE-9926-B2771FC72306}" type="slidenum">
              <a:rPr lang="en-US" smtClean="0"/>
              <a:t>4</a:t>
            </a:fld>
            <a:endParaRPr lang="en-US"/>
          </a:p>
        </p:txBody>
      </p:sp>
    </p:spTree>
    <p:extLst>
      <p:ext uri="{BB962C8B-B14F-4D97-AF65-F5344CB8AC3E}">
        <p14:creationId xmlns:p14="http://schemas.microsoft.com/office/powerpoint/2010/main" val="1365624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Refer to page 6 and Demo client explorer setup for a sole practitioner </a:t>
            </a:r>
          </a:p>
          <a:p>
            <a:r>
              <a:rPr lang="en-US" baseline="0" dirty="0"/>
              <a:t>and a shared database P7</a:t>
            </a:r>
          </a:p>
          <a:p>
            <a:endParaRPr lang="en-US" baseline="0" dirty="0"/>
          </a:p>
          <a:p>
            <a:r>
              <a:rPr lang="en-US" baseline="0" dirty="0"/>
              <a:t> 	</a:t>
            </a:r>
          </a:p>
          <a:p>
            <a:endParaRPr lang="en-US" baseline="0" dirty="0"/>
          </a:p>
        </p:txBody>
      </p:sp>
      <p:sp>
        <p:nvSpPr>
          <p:cNvPr id="4" name="Slide Number Placeholder 3"/>
          <p:cNvSpPr>
            <a:spLocks noGrp="1"/>
          </p:cNvSpPr>
          <p:nvPr>
            <p:ph type="sldNum" sz="quarter" idx="10"/>
          </p:nvPr>
        </p:nvSpPr>
        <p:spPr/>
        <p:txBody>
          <a:bodyPr/>
          <a:lstStyle/>
          <a:p>
            <a:fld id="{6B19A31D-4D4F-47CE-9926-B2771FC72306}" type="slidenum">
              <a:rPr lang="en-US" smtClean="0"/>
              <a:t>5</a:t>
            </a:fld>
            <a:endParaRPr lang="en-US"/>
          </a:p>
        </p:txBody>
      </p:sp>
    </p:spTree>
    <p:extLst>
      <p:ext uri="{BB962C8B-B14F-4D97-AF65-F5344CB8AC3E}">
        <p14:creationId xmlns:p14="http://schemas.microsoft.com/office/powerpoint/2010/main" val="977864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Refer to pages 8-9 and show how to index files</a:t>
            </a:r>
          </a:p>
          <a:p>
            <a:r>
              <a:rPr lang="en-US" baseline="0" dirty="0"/>
              <a:t>Mention we only do this the first time we launch Client Explorer</a:t>
            </a:r>
          </a:p>
          <a:p>
            <a:endParaRPr lang="en-US" baseline="0" dirty="0"/>
          </a:p>
          <a:p>
            <a:endParaRPr lang="en-US" baseline="0" dirty="0"/>
          </a:p>
          <a:p>
            <a:endParaRPr lang="en-US" baseline="0" dirty="0"/>
          </a:p>
          <a:p>
            <a:r>
              <a:rPr lang="en-US" baseline="0" dirty="0"/>
              <a:t> 	</a:t>
            </a:r>
          </a:p>
          <a:p>
            <a:endParaRPr lang="en-US" baseline="0" dirty="0"/>
          </a:p>
        </p:txBody>
      </p:sp>
      <p:sp>
        <p:nvSpPr>
          <p:cNvPr id="4" name="Slide Number Placeholder 3"/>
          <p:cNvSpPr>
            <a:spLocks noGrp="1"/>
          </p:cNvSpPr>
          <p:nvPr>
            <p:ph type="sldNum" sz="quarter" idx="10"/>
          </p:nvPr>
        </p:nvSpPr>
        <p:spPr/>
        <p:txBody>
          <a:bodyPr/>
          <a:lstStyle/>
          <a:p>
            <a:fld id="{6B19A31D-4D4F-47CE-9926-B2771FC72306}" type="slidenum">
              <a:rPr lang="en-US" smtClean="0"/>
              <a:t>6</a:t>
            </a:fld>
            <a:endParaRPr lang="en-US"/>
          </a:p>
        </p:txBody>
      </p:sp>
    </p:spTree>
    <p:extLst>
      <p:ext uri="{BB962C8B-B14F-4D97-AF65-F5344CB8AC3E}">
        <p14:creationId xmlns:p14="http://schemas.microsoft.com/office/powerpoint/2010/main" val="1525600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Refer to page 9 and show the pre-set views</a:t>
            </a:r>
          </a:p>
          <a:p>
            <a:r>
              <a:rPr lang="en-US" baseline="0" dirty="0"/>
              <a:t>Go to page 10 and discuss other views, including Contact</a:t>
            </a:r>
          </a:p>
          <a:p>
            <a:r>
              <a:rPr lang="en-US" baseline="0" dirty="0"/>
              <a:t>Go to page 10 and discuss the filters</a:t>
            </a:r>
          </a:p>
          <a:p>
            <a:endParaRPr lang="en-US" baseline="0" dirty="0"/>
          </a:p>
          <a:p>
            <a:endParaRPr lang="en-US" baseline="0" dirty="0"/>
          </a:p>
          <a:p>
            <a:endParaRPr lang="en-US" baseline="0" dirty="0"/>
          </a:p>
          <a:p>
            <a:r>
              <a:rPr lang="en-US" baseline="0" dirty="0"/>
              <a:t> 	</a:t>
            </a:r>
          </a:p>
          <a:p>
            <a:endParaRPr lang="en-US" baseline="0" dirty="0"/>
          </a:p>
        </p:txBody>
      </p:sp>
      <p:sp>
        <p:nvSpPr>
          <p:cNvPr id="4" name="Slide Number Placeholder 3"/>
          <p:cNvSpPr>
            <a:spLocks noGrp="1"/>
          </p:cNvSpPr>
          <p:nvPr>
            <p:ph type="sldNum" sz="quarter" idx="10"/>
          </p:nvPr>
        </p:nvSpPr>
        <p:spPr/>
        <p:txBody>
          <a:bodyPr/>
          <a:lstStyle/>
          <a:p>
            <a:fld id="{6B19A31D-4D4F-47CE-9926-B2771FC72306}" type="slidenum">
              <a:rPr lang="en-US" smtClean="0"/>
              <a:t>7</a:t>
            </a:fld>
            <a:endParaRPr lang="en-US"/>
          </a:p>
        </p:txBody>
      </p:sp>
    </p:spTree>
    <p:extLst>
      <p:ext uri="{BB962C8B-B14F-4D97-AF65-F5344CB8AC3E}">
        <p14:creationId xmlns:p14="http://schemas.microsoft.com/office/powerpoint/2010/main" val="1058400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Demo how to use search tool, get client contact info (P11)</a:t>
            </a:r>
          </a:p>
          <a:p>
            <a:r>
              <a:rPr lang="en-US" baseline="0" dirty="0"/>
              <a:t>Demo right-click files (P12)</a:t>
            </a:r>
          </a:p>
          <a:p>
            <a:endParaRPr lang="en-US" baseline="0" dirty="0"/>
          </a:p>
          <a:p>
            <a:endParaRPr lang="en-US" baseline="0" dirty="0"/>
          </a:p>
          <a:p>
            <a:endParaRPr lang="en-US" baseline="0" dirty="0"/>
          </a:p>
          <a:p>
            <a:endParaRPr lang="en-US" baseline="0" dirty="0"/>
          </a:p>
          <a:p>
            <a:r>
              <a:rPr lang="en-US" baseline="0" dirty="0"/>
              <a:t> 	</a:t>
            </a:r>
          </a:p>
          <a:p>
            <a:endParaRPr lang="en-US" baseline="0" dirty="0"/>
          </a:p>
        </p:txBody>
      </p:sp>
      <p:sp>
        <p:nvSpPr>
          <p:cNvPr id="4" name="Slide Number Placeholder 3"/>
          <p:cNvSpPr>
            <a:spLocks noGrp="1"/>
          </p:cNvSpPr>
          <p:nvPr>
            <p:ph type="sldNum" sz="quarter" idx="10"/>
          </p:nvPr>
        </p:nvSpPr>
        <p:spPr/>
        <p:txBody>
          <a:bodyPr/>
          <a:lstStyle/>
          <a:p>
            <a:fld id="{6B19A31D-4D4F-47CE-9926-B2771FC72306}" type="slidenum">
              <a:rPr lang="en-US" smtClean="0"/>
              <a:t>8</a:t>
            </a:fld>
            <a:endParaRPr lang="en-US"/>
          </a:p>
        </p:txBody>
      </p:sp>
    </p:spTree>
    <p:extLst>
      <p:ext uri="{BB962C8B-B14F-4D97-AF65-F5344CB8AC3E}">
        <p14:creationId xmlns:p14="http://schemas.microsoft.com/office/powerpoint/2010/main" val="1952354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Show how to EFILE (P13)</a:t>
            </a:r>
          </a:p>
          <a:p>
            <a:pPr marL="171450" indent="-171450">
              <a:buFontTx/>
              <a:buChar char="-"/>
            </a:pPr>
            <a:r>
              <a:rPr lang="en-US" baseline="0" dirty="0"/>
              <a:t>In left pane, click Select All</a:t>
            </a:r>
          </a:p>
          <a:p>
            <a:pPr marL="171450" indent="-171450">
              <a:buFontTx/>
              <a:buChar char="-"/>
            </a:pPr>
            <a:r>
              <a:rPr lang="en-US" baseline="0" dirty="0"/>
              <a:t>In the View dropdown, select EFILE Eligible</a:t>
            </a:r>
          </a:p>
          <a:p>
            <a:pPr marL="171450" indent="-171450">
              <a:buFontTx/>
              <a:buChar char="-"/>
            </a:pPr>
            <a:r>
              <a:rPr lang="en-US" baseline="0" dirty="0"/>
              <a:t>Click checkboxes of files to EFILE</a:t>
            </a:r>
          </a:p>
          <a:p>
            <a:pPr marL="171450" indent="-171450">
              <a:buFontTx/>
              <a:buChar char="-"/>
            </a:pPr>
            <a:r>
              <a:rPr lang="en-US" baseline="0" dirty="0"/>
              <a:t>In left pane, choose Build EFILE</a:t>
            </a:r>
          </a:p>
          <a:p>
            <a:pPr marL="171450" indent="-171450">
              <a:buFontTx/>
              <a:buChar char="-"/>
            </a:pPr>
            <a:r>
              <a:rPr lang="en-US" baseline="0" dirty="0"/>
              <a:t>Click OK then click Transmit Now</a:t>
            </a:r>
          </a:p>
          <a:p>
            <a:endParaRPr lang="en-US" baseline="0" dirty="0"/>
          </a:p>
          <a:p>
            <a:r>
              <a:rPr lang="en-US" baseline="0" dirty="0"/>
              <a:t>Show how to export reports (P14) WHEN YOU DEMO THIS, MAKE SURE TO NOTE THE FOLDER IN WHICH YOU SAVE YOUR .QEX &amp; .CSV FILES</a:t>
            </a:r>
          </a:p>
          <a:p>
            <a:pPr marL="171450" indent="-171450">
              <a:buFontTx/>
              <a:buChar char="-"/>
            </a:pPr>
            <a:r>
              <a:rPr lang="en-US" baseline="0" dirty="0"/>
              <a:t>Select client files and click Database &gt; Export</a:t>
            </a:r>
          </a:p>
          <a:p>
            <a:pPr marL="171450" indent="-171450">
              <a:buFontTx/>
              <a:buChar char="-"/>
            </a:pPr>
            <a:r>
              <a:rPr lang="en-US" baseline="0" dirty="0"/>
              <a:t>Click Options in the window that opens </a:t>
            </a:r>
          </a:p>
          <a:p>
            <a:pPr marL="171450" indent="-171450">
              <a:buFontTx/>
              <a:buChar char="-"/>
            </a:pPr>
            <a:r>
              <a:rPr lang="en-US" baseline="0" dirty="0"/>
              <a:t>On the Fields tab, click Add and select the fields to add to the report (explain that the Fields tab is used to create the .</a:t>
            </a:r>
            <a:r>
              <a:rPr lang="en-US" baseline="0" dirty="0" err="1"/>
              <a:t>qex</a:t>
            </a:r>
            <a:r>
              <a:rPr lang="en-US" baseline="0" dirty="0"/>
              <a:t> extraction file)</a:t>
            </a:r>
          </a:p>
          <a:p>
            <a:pPr marL="171450" indent="-171450">
              <a:buFontTx/>
              <a:buChar char="-"/>
            </a:pPr>
            <a:r>
              <a:rPr lang="en-US" baseline="0" dirty="0"/>
              <a:t>Click the Format tab and then select the Browse icon next to the Export to File field (the Format tab is used to export the actual data to Excel)</a:t>
            </a:r>
          </a:p>
          <a:p>
            <a:pPr marL="171450" indent="-171450">
              <a:buFontTx/>
              <a:buChar char="-"/>
            </a:pPr>
            <a:r>
              <a:rPr lang="en-US" baseline="0" dirty="0"/>
              <a:t>Type a file name for the file you’re creating</a:t>
            </a:r>
          </a:p>
          <a:p>
            <a:pPr marL="171450" indent="-171450">
              <a:buFontTx/>
              <a:buChar char="-"/>
            </a:pPr>
            <a:r>
              <a:rPr lang="en-US" baseline="0" dirty="0"/>
              <a:t>Click Open</a:t>
            </a:r>
          </a:p>
          <a:p>
            <a:pPr marL="171450" indent="-171450">
              <a:buFontTx/>
              <a:buChar char="-"/>
            </a:pPr>
            <a:r>
              <a:rPr lang="en-US" baseline="0" dirty="0" err="1"/>
              <a:t>ProFile</a:t>
            </a:r>
            <a:r>
              <a:rPr lang="en-US" baseline="0" dirty="0"/>
              <a:t> returns to the Export Options window where you can choose type of file (tab delimited, etc.) and where you can choose options such as exporting field names as header columns in Excel</a:t>
            </a:r>
          </a:p>
          <a:p>
            <a:pPr marL="171450" indent="-171450">
              <a:buFontTx/>
              <a:buChar char="-"/>
            </a:pPr>
            <a:r>
              <a:rPr lang="en-US" baseline="0" dirty="0"/>
              <a:t>Go back to the Fields tab, click Save and </a:t>
            </a:r>
            <a:r>
              <a:rPr lang="en-US" baseline="0" dirty="0" err="1"/>
              <a:t>ProFile</a:t>
            </a:r>
            <a:r>
              <a:rPr lang="en-US" baseline="0" dirty="0"/>
              <a:t> will save the .</a:t>
            </a:r>
            <a:r>
              <a:rPr lang="en-US" baseline="0" dirty="0" err="1"/>
              <a:t>qex</a:t>
            </a:r>
            <a:r>
              <a:rPr lang="en-US" baseline="0" dirty="0"/>
              <a:t> file (you may have to enter a filename)</a:t>
            </a:r>
          </a:p>
          <a:p>
            <a:pPr marL="171450" indent="-171450">
              <a:buFontTx/>
              <a:buChar char="-"/>
            </a:pPr>
            <a:r>
              <a:rPr lang="en-US" baseline="0" dirty="0"/>
              <a:t>Click Save once more to save the .</a:t>
            </a:r>
            <a:r>
              <a:rPr lang="en-US" baseline="0" dirty="0" err="1"/>
              <a:t>qex</a:t>
            </a:r>
            <a:r>
              <a:rPr lang="en-US" baseline="0" dirty="0"/>
              <a:t> file, and you’ll be taken back to the main/options window</a:t>
            </a:r>
          </a:p>
          <a:p>
            <a:pPr marL="171450" indent="-171450">
              <a:buFontTx/>
              <a:buChar char="-"/>
            </a:pPr>
            <a:r>
              <a:rPr lang="en-US" baseline="0" dirty="0"/>
              <a:t>Click OK and you’ll see the Export Files window where you click Export to send the info to the .csv file that you named earlier</a:t>
            </a:r>
          </a:p>
          <a:p>
            <a:pPr marL="0" indent="0">
              <a:buFontTx/>
              <a:buNone/>
            </a:pPr>
            <a:endParaRPr lang="en-US" baseline="0" dirty="0"/>
          </a:p>
          <a:p>
            <a:pPr marL="0" indent="0">
              <a:buFontTx/>
              <a:buNone/>
            </a:pPr>
            <a:r>
              <a:rPr lang="en-US" baseline="0" dirty="0"/>
              <a:t>Go find the .csv file and open it in Excel. </a:t>
            </a:r>
          </a:p>
          <a:p>
            <a:endParaRPr lang="en-US" baseline="0" dirty="0"/>
          </a:p>
          <a:p>
            <a:endParaRPr lang="en-US" baseline="0" dirty="0"/>
          </a:p>
          <a:p>
            <a:endParaRPr lang="en-US" baseline="0" dirty="0"/>
          </a:p>
          <a:p>
            <a:r>
              <a:rPr lang="en-US" baseline="0" dirty="0"/>
              <a:t> 	</a:t>
            </a:r>
          </a:p>
          <a:p>
            <a:endParaRPr lang="en-US" baseline="0" dirty="0"/>
          </a:p>
        </p:txBody>
      </p:sp>
      <p:sp>
        <p:nvSpPr>
          <p:cNvPr id="4" name="Slide Number Placeholder 3"/>
          <p:cNvSpPr>
            <a:spLocks noGrp="1"/>
          </p:cNvSpPr>
          <p:nvPr>
            <p:ph type="sldNum" sz="quarter" idx="10"/>
          </p:nvPr>
        </p:nvSpPr>
        <p:spPr/>
        <p:txBody>
          <a:bodyPr/>
          <a:lstStyle/>
          <a:p>
            <a:fld id="{6B19A31D-4D4F-47CE-9926-B2771FC72306}" type="slidenum">
              <a:rPr lang="en-US" smtClean="0"/>
              <a:t>9</a:t>
            </a:fld>
            <a:endParaRPr lang="en-US"/>
          </a:p>
        </p:txBody>
      </p:sp>
    </p:spTree>
    <p:extLst>
      <p:ext uri="{BB962C8B-B14F-4D97-AF65-F5344CB8AC3E}">
        <p14:creationId xmlns:p14="http://schemas.microsoft.com/office/powerpoint/2010/main" val="1427974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Show how to print reports </a:t>
            </a:r>
          </a:p>
          <a:p>
            <a:pPr marL="171450" indent="-171450">
              <a:buFontTx/>
              <a:buChar char="-"/>
            </a:pPr>
            <a:r>
              <a:rPr lang="en-US" baseline="0" dirty="0"/>
              <a:t>Steps are similar to Export demo – select files then click Database Print Report</a:t>
            </a:r>
          </a:p>
          <a:p>
            <a:pPr marL="171450" indent="-171450">
              <a:buFontTx/>
              <a:buChar char="-"/>
            </a:pPr>
            <a:r>
              <a:rPr lang="en-US" baseline="0" dirty="0"/>
              <a:t>Select Options and on the Header tab, select text that will appear as headers on all the pages (</a:t>
            </a:r>
            <a:r>
              <a:rPr lang="en-US" baseline="0" dirty="0" err="1"/>
              <a:t>eg</a:t>
            </a:r>
            <a:r>
              <a:rPr lang="en-US" baseline="0" dirty="0"/>
              <a:t>: Today)</a:t>
            </a:r>
          </a:p>
          <a:p>
            <a:pPr marL="171450" indent="-171450">
              <a:buFontTx/>
              <a:buChar char="-"/>
            </a:pPr>
            <a:r>
              <a:rPr lang="en-US" baseline="0" dirty="0"/>
              <a:t>Go to the Fields tab, select the first (top left) tab and click Properties, in the window that opens enter text for title 1 (you can also choose fonts and other formatting options). Click OK to close the Title Properties dialog box</a:t>
            </a:r>
          </a:p>
          <a:p>
            <a:pPr marL="171450" indent="-171450">
              <a:buFontTx/>
              <a:buChar char="-"/>
            </a:pPr>
            <a:r>
              <a:rPr lang="en-US" baseline="0" dirty="0"/>
              <a:t>Double click the cell directly below and choose from a list of field codes and then click OK</a:t>
            </a:r>
          </a:p>
          <a:p>
            <a:pPr marL="171450" indent="-171450">
              <a:buFontTx/>
              <a:buChar char="-"/>
            </a:pPr>
            <a:r>
              <a:rPr lang="en-US" baseline="0" dirty="0"/>
              <a:t> Click add to add more cells to the report</a:t>
            </a:r>
          </a:p>
          <a:p>
            <a:pPr marL="171450" indent="-171450">
              <a:buFontTx/>
              <a:buChar char="-"/>
            </a:pPr>
            <a:r>
              <a:rPr lang="en-US" baseline="0" dirty="0"/>
              <a:t>You can then click the Footer tab to add footer info</a:t>
            </a:r>
          </a:p>
          <a:p>
            <a:pPr marL="171450" indent="-171450">
              <a:buFontTx/>
              <a:buChar char="-"/>
            </a:pPr>
            <a:r>
              <a:rPr lang="en-US" baseline="0" dirty="0"/>
              <a:t>You can also click the Format tab to add other options such as Printer, margins, etc.</a:t>
            </a:r>
          </a:p>
          <a:p>
            <a:pPr marL="171450" indent="-171450">
              <a:buFontTx/>
              <a:buChar char="-"/>
            </a:pPr>
            <a:r>
              <a:rPr lang="en-US" baseline="0" dirty="0"/>
              <a:t>Click OK to save your setup options and then click OK to open the Create Report dialog box.</a:t>
            </a:r>
          </a:p>
          <a:p>
            <a:pPr marL="171450" indent="-171450">
              <a:buFontTx/>
              <a:buChar char="-"/>
            </a:pPr>
            <a:r>
              <a:rPr lang="en-US" baseline="0" dirty="0"/>
              <a:t>Click Print</a:t>
            </a:r>
          </a:p>
          <a:p>
            <a:pPr marL="171450" indent="-171450">
              <a:buFontTx/>
              <a:buChar char="-"/>
            </a:pPr>
            <a:endParaRPr lang="en-US" baseline="0" dirty="0"/>
          </a:p>
          <a:p>
            <a:r>
              <a:rPr lang="en-US" baseline="0" dirty="0"/>
              <a:t>Show how to use mailing labels - MENTION THAT ALL FILES HAVE TO BE THE SAME YEAR AND MODULE</a:t>
            </a:r>
          </a:p>
          <a:p>
            <a:pPr marL="171450" indent="-171450">
              <a:buFontTx/>
              <a:buChar char="-"/>
            </a:pPr>
            <a:r>
              <a:rPr lang="en-US" baseline="0" dirty="0"/>
              <a:t>File &gt;Setup Mailing Labels</a:t>
            </a:r>
          </a:p>
          <a:p>
            <a:pPr marL="171450" indent="-171450">
              <a:buFontTx/>
              <a:buChar char="-"/>
            </a:pPr>
            <a:r>
              <a:rPr lang="en-US" baseline="0" dirty="0"/>
              <a:t>Select module and year and choose the label type</a:t>
            </a:r>
          </a:p>
          <a:p>
            <a:pPr marL="171450" indent="-171450">
              <a:buFontTx/>
              <a:buChar char="-"/>
            </a:pPr>
            <a:r>
              <a:rPr lang="en-US" baseline="0" dirty="0"/>
              <a:t>From Client Explorer, choose a few files for a test run and then click Database &gt; Mailing Labels</a:t>
            </a:r>
          </a:p>
          <a:p>
            <a:pPr marL="171450" indent="-171450">
              <a:buFontTx/>
              <a:buChar char="-"/>
            </a:pPr>
            <a:r>
              <a:rPr lang="en-US" b="1" i="1" u="sng" baseline="0" dirty="0"/>
              <a:t>To avoid printing two labels for each spousal return, check the box marked Print only one label for coupled returns </a:t>
            </a:r>
          </a:p>
          <a:p>
            <a:pPr marL="171450" indent="-171450">
              <a:buFontTx/>
              <a:buChar char="-"/>
            </a:pPr>
            <a:r>
              <a:rPr lang="en-US" baseline="0" dirty="0"/>
              <a:t>Review the Mailing Labels dialog settings and click OK</a:t>
            </a:r>
          </a:p>
          <a:p>
            <a:endParaRPr lang="en-US" baseline="0" dirty="0"/>
          </a:p>
          <a:p>
            <a:r>
              <a:rPr lang="en-US" baseline="0" dirty="0"/>
              <a:t> 	</a:t>
            </a:r>
          </a:p>
          <a:p>
            <a:endParaRPr lang="en-US" baseline="0" dirty="0"/>
          </a:p>
        </p:txBody>
      </p:sp>
      <p:sp>
        <p:nvSpPr>
          <p:cNvPr id="4" name="Slide Number Placeholder 3"/>
          <p:cNvSpPr>
            <a:spLocks noGrp="1"/>
          </p:cNvSpPr>
          <p:nvPr>
            <p:ph type="sldNum" sz="quarter" idx="10"/>
          </p:nvPr>
        </p:nvSpPr>
        <p:spPr/>
        <p:txBody>
          <a:bodyPr/>
          <a:lstStyle/>
          <a:p>
            <a:fld id="{6B19A31D-4D4F-47CE-9926-B2771FC72306}" type="slidenum">
              <a:rPr lang="en-US" smtClean="0"/>
              <a:t>10</a:t>
            </a:fld>
            <a:endParaRPr lang="en-US"/>
          </a:p>
        </p:txBody>
      </p:sp>
    </p:spTree>
    <p:extLst>
      <p:ext uri="{BB962C8B-B14F-4D97-AF65-F5344CB8AC3E}">
        <p14:creationId xmlns:p14="http://schemas.microsoft.com/office/powerpoint/2010/main" val="1349458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oleObject" Target="../embeddings/oleObject2.bin"/></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oleObject" Target="../embeddings/oleObject1.bin"/></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9" name="Picture 8" descr="profile-background.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50226" y="609600"/>
            <a:ext cx="5741773" cy="6248400"/>
          </a:xfrm>
          <a:prstGeom prst="rect">
            <a:avLst/>
          </a:prstGeom>
        </p:spPr>
      </p:pic>
      <p:sp>
        <p:nvSpPr>
          <p:cNvPr id="12" name="Text Placeholder 5"/>
          <p:cNvSpPr>
            <a:spLocks noGrp="1"/>
          </p:cNvSpPr>
          <p:nvPr>
            <p:ph type="body" sz="quarter" idx="12" hasCustomPrompt="1"/>
          </p:nvPr>
        </p:nvSpPr>
        <p:spPr>
          <a:xfrm>
            <a:off x="1438550" y="5014013"/>
            <a:ext cx="7083174" cy="1176193"/>
          </a:xfrm>
          <a:prstGeom prst="rect">
            <a:avLst/>
          </a:prstGeom>
        </p:spPr>
        <p:txBody>
          <a:bodyPr anchor="t" anchorCtr="0">
            <a:noAutofit/>
          </a:bodyPr>
          <a:lstStyle>
            <a:lvl1pPr marL="0" indent="0">
              <a:buFontTx/>
              <a:buNone/>
              <a:defRPr sz="2198" b="0" i="0" cap="none" spc="-31">
                <a:solidFill>
                  <a:schemeClr val="tx1"/>
                </a:solidFill>
                <a:latin typeface="+mn-lt"/>
                <a:cs typeface="Avenir Next Demi Bold"/>
              </a:defRPr>
            </a:lvl1pPr>
            <a:lvl2pPr marL="456741" indent="0">
              <a:buFontTx/>
              <a:buNone/>
              <a:defRPr sz="1500">
                <a:solidFill>
                  <a:schemeClr val="bg1"/>
                </a:solidFill>
              </a:defRPr>
            </a:lvl2pPr>
            <a:lvl3pPr marL="913485" indent="0">
              <a:buFontTx/>
              <a:buNone/>
              <a:defRPr sz="1500">
                <a:solidFill>
                  <a:schemeClr val="bg1"/>
                </a:solidFill>
              </a:defRPr>
            </a:lvl3pPr>
            <a:lvl4pPr marL="1370226" indent="0">
              <a:buFontTx/>
              <a:buNone/>
              <a:defRPr sz="1500">
                <a:solidFill>
                  <a:schemeClr val="bg1"/>
                </a:solidFill>
              </a:defRPr>
            </a:lvl4pPr>
            <a:lvl5pPr marL="1826965" indent="0">
              <a:buFontTx/>
              <a:buNone/>
              <a:defRPr sz="1500">
                <a:solidFill>
                  <a:schemeClr val="bg1"/>
                </a:solidFill>
              </a:defRPr>
            </a:lvl5pPr>
          </a:lstStyle>
          <a:p>
            <a:pPr lvl="0"/>
            <a:r>
              <a:rPr lang="en-US" dirty="0"/>
              <a:t>Click to add an author</a:t>
            </a:r>
          </a:p>
        </p:txBody>
      </p:sp>
      <p:sp>
        <p:nvSpPr>
          <p:cNvPr id="8" name="Date Placeholder 7"/>
          <p:cNvSpPr>
            <a:spLocks noGrp="1"/>
          </p:cNvSpPr>
          <p:nvPr>
            <p:ph type="dt" sz="half" idx="19"/>
          </p:nvPr>
        </p:nvSpPr>
        <p:spPr>
          <a:xfrm>
            <a:off x="1438550" y="4430582"/>
            <a:ext cx="7083174" cy="335107"/>
          </a:xfrm>
          <a:prstGeom prst="rect">
            <a:avLst/>
          </a:prstGeom>
        </p:spPr>
        <p:txBody>
          <a:bodyPr lIns="91424" tIns="45711" rIns="91424" bIns="45711" anchor="t" anchorCtr="0">
            <a:noAutofit/>
          </a:bodyPr>
          <a:lstStyle>
            <a:lvl1pPr>
              <a:defRPr sz="1600" spc="-31">
                <a:solidFill>
                  <a:schemeClr val="tx1"/>
                </a:solidFill>
                <a:latin typeface="+mn-lt"/>
              </a:defRPr>
            </a:lvl1pPr>
          </a:lstStyle>
          <a:p>
            <a:fld id="{4AD69C48-1A55-A744-96DC-6BD26E535E94}" type="datetimeFigureOut">
              <a:rPr lang="en-US" smtClean="0"/>
              <a:t>12/13/20</a:t>
            </a:fld>
            <a:endParaRPr lang="en-US"/>
          </a:p>
        </p:txBody>
      </p:sp>
      <p:sp>
        <p:nvSpPr>
          <p:cNvPr id="19" name="Title 18"/>
          <p:cNvSpPr>
            <a:spLocks noGrp="1"/>
          </p:cNvSpPr>
          <p:nvPr>
            <p:ph type="title" hasCustomPrompt="1"/>
          </p:nvPr>
        </p:nvSpPr>
        <p:spPr>
          <a:xfrm>
            <a:off x="1436972" y="1979097"/>
            <a:ext cx="7084753" cy="2437245"/>
          </a:xfrm>
          <a:prstGeom prst="rect">
            <a:avLst/>
          </a:prstGeom>
        </p:spPr>
        <p:txBody>
          <a:bodyPr wrap="square" anchor="b" anchorCtr="0">
            <a:noAutofit/>
          </a:bodyPr>
          <a:lstStyle>
            <a:lvl1pPr algn="l">
              <a:lnSpc>
                <a:spcPct val="95000"/>
              </a:lnSpc>
              <a:defRPr sz="6996" b="1" i="0" cap="none" spc="-31" baseline="0">
                <a:solidFill>
                  <a:schemeClr val="tx1"/>
                </a:solidFill>
                <a:latin typeface="+mj-lt"/>
              </a:defRPr>
            </a:lvl1pPr>
          </a:lstStyle>
          <a:p>
            <a:r>
              <a:rPr lang="en-US" dirty="0"/>
              <a:t>Click to add a title</a:t>
            </a:r>
          </a:p>
        </p:txBody>
      </p:sp>
      <p:pic>
        <p:nvPicPr>
          <p:cNvPr id="10" name="Picture 9" descr="profile logo copy.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3211" y="527468"/>
            <a:ext cx="1812367" cy="519545"/>
          </a:xfrm>
          <a:prstGeom prst="rect">
            <a:avLst/>
          </a:prstGeom>
        </p:spPr>
      </p:pic>
    </p:spTree>
    <p:extLst>
      <p:ext uri="{BB962C8B-B14F-4D97-AF65-F5344CB8AC3E}">
        <p14:creationId xmlns:p14="http://schemas.microsoft.com/office/powerpoint/2010/main" val="1380675438"/>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lain Big Title">
    <p:spTree>
      <p:nvGrpSpPr>
        <p:cNvPr id="1" name=""/>
        <p:cNvGrpSpPr/>
        <p:nvPr/>
      </p:nvGrpSpPr>
      <p:grpSpPr>
        <a:xfrm>
          <a:off x="0" y="0"/>
          <a:ext cx="0" cy="0"/>
          <a:chOff x="0" y="0"/>
          <a:chExt cx="0" cy="0"/>
        </a:xfrm>
      </p:grpSpPr>
      <p:graphicFrame>
        <p:nvGraphicFramePr>
          <p:cNvPr id="178" name="Rectangle 773" hidden="1"/>
          <p:cNvGraphicFramePr>
            <a:graphicFrameLocks/>
          </p:cNvGraphicFramePr>
          <p:nvPr>
            <p:custDataLst>
              <p:tags r:id="rId2"/>
            </p:custDataLst>
          </p:nvPr>
        </p:nvGraphicFramePr>
        <p:xfrm>
          <a:off x="0" y="0"/>
          <a:ext cx="211612" cy="158750"/>
        </p:xfrm>
        <a:graphic>
          <a:graphicData uri="http://schemas.openxmlformats.org/presentationml/2006/ole">
            <mc:AlternateContent xmlns:mc="http://schemas.openxmlformats.org/markup-compatibility/2006">
              <mc:Choice xmlns:v="urn:schemas-microsoft-com:vml" Requires="v">
                <p:oleObj spid="_x0000_s14632" name="think-cell Slide" r:id="rId4" imgW="0" imgH="0" progId="TCLayout.ActiveDocument.1">
                  <p:embed/>
                </p:oleObj>
              </mc:Choice>
              <mc:Fallback>
                <p:oleObj name="think-cell Slide" r:id="rId4"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211612"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56" name="Rectangle 808"/>
          <p:cNvSpPr>
            <a:spLocks noGrp="1" noChangeArrowheads="1"/>
          </p:cNvSpPr>
          <p:nvPr>
            <p:ph type="ctrTitle" sz="quarter"/>
          </p:nvPr>
        </p:nvSpPr>
        <p:spPr>
          <a:xfrm>
            <a:off x="708170" y="2974957"/>
            <a:ext cx="10750260" cy="681038"/>
          </a:xfrm>
          <a:prstGeom prst="rect">
            <a:avLst/>
          </a:prstGeom>
        </p:spPr>
        <p:txBody>
          <a:bodyPr anchor="ctr"/>
          <a:lstStyle>
            <a:lvl1pPr algn="ctr" rtl="0" eaLnBrk="0" fontAlgn="base" hangingPunct="0">
              <a:spcBef>
                <a:spcPct val="0"/>
              </a:spcBef>
              <a:spcAft>
                <a:spcPct val="0"/>
              </a:spcAft>
              <a:defRPr lang="en-US" sz="6000" b="0" dirty="0">
                <a:solidFill>
                  <a:schemeClr val="accent1"/>
                </a:solidFill>
                <a:latin typeface="+mj-lt"/>
                <a:ea typeface="+mj-ea"/>
                <a:cs typeface="+mj-cs"/>
              </a:defRPr>
            </a:lvl1pPr>
          </a:lstStyle>
          <a:p>
            <a:r>
              <a:rPr lang="en-US"/>
              <a:t>Click to edit Master title style</a:t>
            </a:r>
            <a:endParaRPr lang="en-US" dirty="0"/>
          </a:p>
        </p:txBody>
      </p:sp>
      <p:sp>
        <p:nvSpPr>
          <p:cNvPr id="10"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11"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8" name="Picture 7"/>
          <p:cNvPicPr>
            <a:picLocks noChangeAspect="1"/>
          </p:cNvPicPr>
          <p:nvPr userDrawn="1"/>
        </p:nvPicPr>
        <p:blipFill>
          <a:blip r:embed="rId5"/>
          <a:stretch>
            <a:fillRect/>
          </a:stretch>
        </p:blipFill>
        <p:spPr>
          <a:xfrm>
            <a:off x="10895012" y="6396452"/>
            <a:ext cx="1143000" cy="503733"/>
          </a:xfrm>
          <a:prstGeom prst="rect">
            <a:avLst/>
          </a:prstGeom>
        </p:spPr>
      </p:pic>
    </p:spTree>
    <p:extLst>
      <p:ext uri="{BB962C8B-B14F-4D97-AF65-F5344CB8AC3E}">
        <p14:creationId xmlns:p14="http://schemas.microsoft.com/office/powerpoint/2010/main" val="40864262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 Thriv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88821" cy="6857998"/>
          </a:xfrm>
          <a:prstGeom prst="rect">
            <a:avLst/>
          </a:prstGeom>
        </p:spPr>
      </p:pic>
      <p:sp>
        <p:nvSpPr>
          <p:cNvPr id="5" name="TextBox 4"/>
          <p:cNvSpPr txBox="1"/>
          <p:nvPr userDrawn="1"/>
        </p:nvSpPr>
        <p:spPr>
          <a:xfrm>
            <a:off x="7824141" y="331846"/>
            <a:ext cx="3909530" cy="400110"/>
          </a:xfrm>
          <a:prstGeom prst="rect">
            <a:avLst/>
          </a:prstGeom>
          <a:noFill/>
        </p:spPr>
        <p:txBody>
          <a:bodyPr wrap="square" rtlCol="0">
            <a:spAutoFit/>
          </a:bodyPr>
          <a:lstStyle/>
          <a:p>
            <a:pPr algn="r"/>
            <a:r>
              <a:rPr lang="en-CA" sz="1999" dirty="0">
                <a:solidFill>
                  <a:schemeClr val="bg1"/>
                </a:solidFill>
                <a:latin typeface="Avenir Next Medium"/>
              </a:rPr>
              <a:t>#</a:t>
            </a:r>
            <a:r>
              <a:rPr lang="en-CA" sz="1999" dirty="0">
                <a:solidFill>
                  <a:schemeClr val="bg1"/>
                </a:solidFill>
                <a:latin typeface="Avenir Next Regular"/>
              </a:rPr>
              <a:t>Intuit</a:t>
            </a:r>
            <a:r>
              <a:rPr lang="en-CA" sz="1999" dirty="0">
                <a:solidFill>
                  <a:schemeClr val="bg1"/>
                </a:solidFill>
                <a:latin typeface="Avenir Next Medium"/>
              </a:rPr>
              <a:t>THRIVE</a:t>
            </a:r>
          </a:p>
        </p:txBody>
      </p:sp>
      <p:sp>
        <p:nvSpPr>
          <p:cNvPr id="6" name="Title 1"/>
          <p:cNvSpPr>
            <a:spLocks noGrp="1"/>
          </p:cNvSpPr>
          <p:nvPr>
            <p:ph type="ctrTitle"/>
          </p:nvPr>
        </p:nvSpPr>
        <p:spPr>
          <a:xfrm>
            <a:off x="804691" y="1087338"/>
            <a:ext cx="9835853" cy="2387600"/>
          </a:xfrm>
        </p:spPr>
        <p:txBody>
          <a:bodyPr anchor="b"/>
          <a:lstStyle>
            <a:lvl1pPr algn="l">
              <a:defRPr sz="4799">
                <a:solidFill>
                  <a:schemeClr val="bg1"/>
                </a:solidFill>
              </a:defRPr>
            </a:lvl1pPr>
          </a:lstStyle>
          <a:p>
            <a:r>
              <a:rPr lang="en-US"/>
              <a:t>Click to edit Master title style</a:t>
            </a:r>
            <a:endParaRPr lang="en-CA" dirty="0"/>
          </a:p>
        </p:txBody>
      </p:sp>
      <p:sp>
        <p:nvSpPr>
          <p:cNvPr id="8" name="Subtitle 2"/>
          <p:cNvSpPr>
            <a:spLocks noGrp="1"/>
          </p:cNvSpPr>
          <p:nvPr>
            <p:ph type="subTitle" idx="1"/>
          </p:nvPr>
        </p:nvSpPr>
        <p:spPr>
          <a:xfrm>
            <a:off x="804691" y="3567014"/>
            <a:ext cx="9835853" cy="1655763"/>
          </a:xfrm>
        </p:spPr>
        <p:txBody>
          <a:bodyPr/>
          <a:lstStyle>
            <a:lvl1pPr marL="0" indent="0" algn="l">
              <a:buNone/>
              <a:defRPr sz="2399">
                <a:solidFill>
                  <a:schemeClr val="bg1"/>
                </a:solidFill>
              </a:defRPr>
            </a:lvl1pPr>
            <a:lvl2pPr marL="457064" indent="0" algn="ctr">
              <a:buNone/>
              <a:defRPr sz="1999"/>
            </a:lvl2pPr>
            <a:lvl3pPr marL="914126" indent="0" algn="ctr">
              <a:buNone/>
              <a:defRPr sz="1799"/>
            </a:lvl3pPr>
            <a:lvl4pPr marL="1371190" indent="0" algn="ctr">
              <a:buNone/>
              <a:defRPr sz="1600"/>
            </a:lvl4pPr>
            <a:lvl5pPr marL="1828252" indent="0" algn="ctr">
              <a:buNone/>
              <a:defRPr sz="1600"/>
            </a:lvl5pPr>
            <a:lvl6pPr marL="2285314" indent="0" algn="ctr">
              <a:buNone/>
              <a:defRPr sz="1600"/>
            </a:lvl6pPr>
            <a:lvl7pPr marL="2742376" indent="0" algn="ctr">
              <a:buNone/>
              <a:defRPr sz="1600"/>
            </a:lvl7pPr>
            <a:lvl8pPr marL="3199440" indent="0" algn="ctr">
              <a:buNone/>
              <a:defRPr sz="1600"/>
            </a:lvl8pPr>
            <a:lvl9pPr marL="3656504" indent="0" algn="ctr">
              <a:buNone/>
              <a:defRPr sz="1600"/>
            </a:lvl9pPr>
          </a:lstStyle>
          <a:p>
            <a:r>
              <a:rPr lang="en-US"/>
              <a:t>Click to edit Master subtitle style</a:t>
            </a:r>
            <a:endParaRPr lang="en-CA" dirty="0"/>
          </a:p>
        </p:txBody>
      </p:sp>
    </p:spTree>
    <p:extLst>
      <p:ext uri="{BB962C8B-B14F-4D97-AF65-F5344CB8AC3E}">
        <p14:creationId xmlns:p14="http://schemas.microsoft.com/office/powerpoint/2010/main" val="1623777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 Title Slide">
    <p:spTree>
      <p:nvGrpSpPr>
        <p:cNvPr id="1" name=""/>
        <p:cNvGrpSpPr/>
        <p:nvPr/>
      </p:nvGrpSpPr>
      <p:grpSpPr>
        <a:xfrm>
          <a:off x="0" y="0"/>
          <a:ext cx="0" cy="0"/>
          <a:chOff x="0" y="0"/>
          <a:chExt cx="0" cy="0"/>
        </a:xfrm>
      </p:grpSpPr>
      <p:sp>
        <p:nvSpPr>
          <p:cNvPr id="8" name="Rectangle 7"/>
          <p:cNvSpPr/>
          <p:nvPr userDrawn="1"/>
        </p:nvSpPr>
        <p:spPr>
          <a:xfrm>
            <a:off x="0" y="2529584"/>
            <a:ext cx="12188824" cy="2587831"/>
          </a:xfrm>
          <a:prstGeom prst="rect">
            <a:avLst/>
          </a:prstGeom>
          <a:gradFill>
            <a:gsLst>
              <a:gs pos="0">
                <a:srgbClr val="FFFFFF">
                  <a:alpha val="10000"/>
                </a:srgbClr>
              </a:gs>
              <a:gs pos="100000">
                <a:srgbClr val="FFFFFF">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graphicFrame>
        <p:nvGraphicFramePr>
          <p:cNvPr id="178" name="Rectangle 773" hidden="1"/>
          <p:cNvGraphicFramePr>
            <a:graphicFrameLocks/>
          </p:cNvGraphicFramePr>
          <p:nvPr>
            <p:custDataLst>
              <p:tags r:id="rId2"/>
            </p:custDataLst>
          </p:nvPr>
        </p:nvGraphicFramePr>
        <p:xfrm>
          <a:off x="0" y="0"/>
          <a:ext cx="211612" cy="158750"/>
        </p:xfrm>
        <a:graphic>
          <a:graphicData uri="http://schemas.openxmlformats.org/presentationml/2006/ole">
            <mc:AlternateContent xmlns:mc="http://schemas.openxmlformats.org/markup-compatibility/2006">
              <mc:Choice xmlns:v="urn:schemas-microsoft-com:vml" Requires="v">
                <p:oleObj spid="_x0000_s13609" name="think-cell Slide" r:id="rId4" imgW="0" imgH="0" progId="TCLayout.ActiveDocument.1">
                  <p:embed/>
                </p:oleObj>
              </mc:Choice>
              <mc:Fallback>
                <p:oleObj name="think-cell Slide" r:id="rId4"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211612"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56" name="Rectangle 808"/>
          <p:cNvSpPr>
            <a:spLocks noGrp="1" noChangeArrowheads="1"/>
          </p:cNvSpPr>
          <p:nvPr>
            <p:ph type="ctrTitle" sz="quarter"/>
          </p:nvPr>
        </p:nvSpPr>
        <p:spPr>
          <a:xfrm>
            <a:off x="647593" y="3226896"/>
            <a:ext cx="10742720" cy="681038"/>
          </a:xfrm>
          <a:prstGeom prst="rect">
            <a:avLst/>
          </a:prstGeom>
        </p:spPr>
        <p:txBody>
          <a:bodyPr anchor="b"/>
          <a:lstStyle>
            <a:lvl1pPr algn="l">
              <a:defRPr sz="4200" b="0">
                <a:solidFill>
                  <a:schemeClr val="accent1"/>
                </a:solidFill>
                <a:latin typeface="+mj-lt"/>
              </a:defRPr>
            </a:lvl1pPr>
          </a:lstStyle>
          <a:p>
            <a:r>
              <a:rPr lang="en-US"/>
              <a:t>Click to edit Master title style</a:t>
            </a:r>
            <a:endParaRPr lang="en-US" dirty="0"/>
          </a:p>
        </p:txBody>
      </p:sp>
      <p:sp>
        <p:nvSpPr>
          <p:cNvPr id="2857" name="Rectangle 809"/>
          <p:cNvSpPr>
            <a:spLocks noGrp="1" noChangeArrowheads="1"/>
          </p:cNvSpPr>
          <p:nvPr>
            <p:ph type="subTitle" sz="quarter" idx="1"/>
          </p:nvPr>
        </p:nvSpPr>
        <p:spPr>
          <a:xfrm>
            <a:off x="646849" y="4086856"/>
            <a:ext cx="10743463" cy="388937"/>
          </a:xfrm>
          <a:prstGeom prst="rect">
            <a:avLst/>
          </a:prstGeom>
        </p:spPr>
        <p:txBody>
          <a:bodyPr tIns="0" bIns="0"/>
          <a:lstStyle>
            <a:lvl1pPr marL="0" indent="0">
              <a:buFont typeface="Times" pitchFamily="18" charset="0"/>
              <a:buNone/>
              <a:defRPr sz="2800">
                <a:solidFill>
                  <a:schemeClr val="accent1"/>
                </a:solidFill>
                <a:latin typeface="+mj-lt"/>
              </a:defRPr>
            </a:lvl1pPr>
          </a:lstStyle>
          <a:p>
            <a:r>
              <a:rPr lang="en-US" dirty="0"/>
              <a:t>Click to edit Master subtitle style</a:t>
            </a:r>
          </a:p>
        </p:txBody>
      </p:sp>
      <p:pic>
        <p:nvPicPr>
          <p:cNvPr id="7" name="Picture 6"/>
          <p:cNvPicPr>
            <a:picLocks noChangeAspect="1"/>
          </p:cNvPicPr>
          <p:nvPr/>
        </p:nvPicPr>
        <p:blipFill rotWithShape="1">
          <a:blip r:embed="rId5" cstate="print">
            <a:extLst>
              <a:ext uri="{28A0092B-C50C-407E-A947-70E740481C1C}">
                <a14:useLocalDpi xmlns:a14="http://schemas.microsoft.com/office/drawing/2010/main" val="0"/>
              </a:ext>
            </a:extLst>
          </a:blip>
          <a:srcRect t="26607" r="29316" b="1"/>
          <a:stretch/>
        </p:blipFill>
        <p:spPr>
          <a:xfrm>
            <a:off x="9073244" y="0"/>
            <a:ext cx="3115581" cy="3171206"/>
          </a:xfrm>
          <a:prstGeom prst="rect">
            <a:avLst/>
          </a:prstGeom>
        </p:spPr>
      </p:pic>
      <p:pic>
        <p:nvPicPr>
          <p:cNvPr id="11" name="Picture 10"/>
          <p:cNvPicPr>
            <a:picLocks noChangeAspect="1"/>
          </p:cNvPicPr>
          <p:nvPr userDrawn="1"/>
        </p:nvPicPr>
        <p:blipFill rotWithShape="1">
          <a:blip r:embed="rId5" cstate="print">
            <a:extLst>
              <a:ext uri="{28A0092B-C50C-407E-A947-70E740481C1C}">
                <a14:useLocalDpi xmlns:a14="http://schemas.microsoft.com/office/drawing/2010/main" val="0"/>
              </a:ext>
            </a:extLst>
          </a:blip>
          <a:srcRect t="26607" r="29316" b="1"/>
          <a:stretch/>
        </p:blipFill>
        <p:spPr>
          <a:xfrm>
            <a:off x="9073244" y="0"/>
            <a:ext cx="3115581" cy="3171206"/>
          </a:xfrm>
          <a:prstGeom prst="rect">
            <a:avLst/>
          </a:prstGeom>
        </p:spPr>
      </p:pic>
      <p:sp>
        <p:nvSpPr>
          <p:cNvPr id="3" name="Text Placeholder 2"/>
          <p:cNvSpPr>
            <a:spLocks noGrp="1"/>
          </p:cNvSpPr>
          <p:nvPr>
            <p:ph type="body" sz="quarter" idx="10"/>
          </p:nvPr>
        </p:nvSpPr>
        <p:spPr>
          <a:xfrm>
            <a:off x="661896" y="5134067"/>
            <a:ext cx="4365716" cy="547688"/>
          </a:xfrm>
          <a:prstGeom prst="rect">
            <a:avLst/>
          </a:prstGeom>
        </p:spPr>
        <p:txBody>
          <a:bodyPr/>
          <a:lstStyle>
            <a:lvl1pPr marL="0" indent="0">
              <a:buNone/>
              <a:defRPr sz="2000">
                <a:solidFill>
                  <a:schemeClr val="tx2"/>
                </a:solidFill>
                <a:latin typeface="+mj-lt"/>
              </a:defRPr>
            </a:lvl1pPr>
          </a:lstStyle>
          <a:p>
            <a:pPr lvl="0"/>
            <a:r>
              <a:rPr lang="en-US"/>
              <a:t>Click to edit Master text styles</a:t>
            </a:r>
          </a:p>
        </p:txBody>
      </p:sp>
      <p:sp>
        <p:nvSpPr>
          <p:cNvPr id="10"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12"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14" name="Picture 13"/>
          <p:cNvPicPr>
            <a:picLocks noChangeAspect="1"/>
          </p:cNvPicPr>
          <p:nvPr userDrawn="1"/>
        </p:nvPicPr>
        <p:blipFill>
          <a:blip r:embed="rId6"/>
          <a:stretch>
            <a:fillRect/>
          </a:stretch>
        </p:blipFill>
        <p:spPr>
          <a:xfrm>
            <a:off x="9523412" y="702469"/>
            <a:ext cx="2802894" cy="1235267"/>
          </a:xfrm>
          <a:prstGeom prst="rect">
            <a:avLst/>
          </a:prstGeom>
        </p:spPr>
      </p:pic>
    </p:spTree>
    <p:extLst>
      <p:ext uri="{BB962C8B-B14F-4D97-AF65-F5344CB8AC3E}">
        <p14:creationId xmlns:p14="http://schemas.microsoft.com/office/powerpoint/2010/main" val="16622667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ig Idea - Stylized">
    <p:spTree>
      <p:nvGrpSpPr>
        <p:cNvPr id="1" name=""/>
        <p:cNvGrpSpPr/>
        <p:nvPr/>
      </p:nvGrpSpPr>
      <p:grpSpPr>
        <a:xfrm>
          <a:off x="0" y="0"/>
          <a:ext cx="0" cy="0"/>
          <a:chOff x="0" y="0"/>
          <a:chExt cx="0" cy="0"/>
        </a:xfrm>
      </p:grpSpPr>
      <p:sp>
        <p:nvSpPr>
          <p:cNvPr id="3" name="Rectangle 2"/>
          <p:cNvSpPr/>
          <p:nvPr/>
        </p:nvSpPr>
        <p:spPr>
          <a:xfrm>
            <a:off x="0" y="1877291"/>
            <a:ext cx="12188825" cy="2587831"/>
          </a:xfrm>
          <a:prstGeom prst="rect">
            <a:avLst/>
          </a:prstGeom>
          <a:solidFill>
            <a:srgbClr val="FFFFFF">
              <a:alpha val="66000"/>
            </a:srgb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4" name="Rectangle 808"/>
          <p:cNvSpPr>
            <a:spLocks noGrp="1" noChangeArrowheads="1"/>
          </p:cNvSpPr>
          <p:nvPr>
            <p:ph type="ctrTitle" sz="quarter"/>
          </p:nvPr>
        </p:nvSpPr>
        <p:spPr>
          <a:xfrm>
            <a:off x="279773" y="2855650"/>
            <a:ext cx="11589728" cy="681038"/>
          </a:xfrm>
          <a:prstGeom prst="rect">
            <a:avLst/>
          </a:prstGeom>
        </p:spPr>
        <p:txBody>
          <a:bodyPr anchor="ctr"/>
          <a:lstStyle>
            <a:lvl1pPr algn="ctr" rtl="0" eaLnBrk="0" fontAlgn="base" hangingPunct="0">
              <a:spcBef>
                <a:spcPct val="0"/>
              </a:spcBef>
              <a:spcAft>
                <a:spcPct val="0"/>
              </a:spcAft>
              <a:defRPr lang="en-US" sz="4800" b="0" dirty="0">
                <a:solidFill>
                  <a:srgbClr val="365EBF"/>
                </a:solidFill>
                <a:latin typeface="+mj-lt"/>
                <a:ea typeface="+mj-ea"/>
                <a:cs typeface="+mj-cs"/>
              </a:defRPr>
            </a:lvl1pPr>
          </a:lstStyle>
          <a:p>
            <a:pPr lvl="0" algn="ctr" rtl="0" fontAlgn="base">
              <a:spcBef>
                <a:spcPct val="0"/>
              </a:spcBef>
              <a:spcAft>
                <a:spcPct val="0"/>
              </a:spcAft>
            </a:pPr>
            <a:r>
              <a:rPr lang="en-US"/>
              <a:t>Click to edit Master title style</a:t>
            </a:r>
            <a:endParaRPr lang="en-US" dirty="0"/>
          </a:p>
        </p:txBody>
      </p:sp>
      <p:cxnSp>
        <p:nvCxnSpPr>
          <p:cNvPr id="6" name="Straight Connector 5"/>
          <p:cNvCxnSpPr/>
          <p:nvPr userDrawn="1"/>
        </p:nvCxnSpPr>
        <p:spPr bwMode="auto">
          <a:xfrm>
            <a:off x="0" y="1877290"/>
            <a:ext cx="12188825" cy="0"/>
          </a:xfrm>
          <a:prstGeom prst="line">
            <a:avLst/>
          </a:prstGeom>
          <a:solidFill>
            <a:schemeClr val="accent1"/>
          </a:solidFill>
          <a:ln w="9525" cap="flat" cmpd="sng" algn="ctr">
            <a:gradFill>
              <a:gsLst>
                <a:gs pos="31000">
                  <a:srgbClr val="7F92C1"/>
                </a:gs>
                <a:gs pos="0">
                  <a:schemeClr val="accent1"/>
                </a:gs>
                <a:gs pos="100000">
                  <a:schemeClr val="accent1">
                    <a:lumMod val="20000"/>
                    <a:lumOff val="80000"/>
                  </a:schemeClr>
                </a:gs>
              </a:gsLst>
              <a:lin ang="2700000" scaled="0"/>
            </a:gradFill>
            <a:prstDash val="solid"/>
            <a:round/>
            <a:headEnd type="none" w="sm" len="sm"/>
            <a:tailEnd type="none" w="sm" len="sm"/>
          </a:ln>
          <a:effectLst/>
        </p:spPr>
      </p:cxnSp>
      <p:cxnSp>
        <p:nvCxnSpPr>
          <p:cNvPr id="8" name="Straight Connector 7"/>
          <p:cNvCxnSpPr/>
          <p:nvPr/>
        </p:nvCxnSpPr>
        <p:spPr bwMode="auto">
          <a:xfrm>
            <a:off x="0" y="4465121"/>
            <a:ext cx="12188825" cy="0"/>
          </a:xfrm>
          <a:prstGeom prst="line">
            <a:avLst/>
          </a:prstGeom>
          <a:solidFill>
            <a:schemeClr val="accent1"/>
          </a:solidFill>
          <a:ln w="9525" cap="flat" cmpd="sng" algn="ctr">
            <a:gradFill>
              <a:gsLst>
                <a:gs pos="72000">
                  <a:srgbClr val="7F92C1"/>
                </a:gs>
                <a:gs pos="100000">
                  <a:schemeClr val="accent1"/>
                </a:gs>
                <a:gs pos="0">
                  <a:schemeClr val="accent1">
                    <a:lumMod val="20000"/>
                    <a:lumOff val="80000"/>
                  </a:schemeClr>
                </a:gs>
              </a:gsLst>
              <a:lin ang="2700000" scaled="0"/>
            </a:gradFill>
            <a:prstDash val="solid"/>
            <a:round/>
            <a:headEnd type="none" w="sm" len="sm"/>
            <a:tailEnd type="none" w="sm" len="sm"/>
          </a:ln>
          <a:effectLst/>
        </p:spPr>
      </p:cxnSp>
      <p:sp>
        <p:nvSpPr>
          <p:cNvPr id="13"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14"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11" name="Picture 10"/>
          <p:cNvPicPr>
            <a:picLocks noChangeAspect="1"/>
          </p:cNvPicPr>
          <p:nvPr userDrawn="1"/>
        </p:nvPicPr>
        <p:blipFill>
          <a:blip r:embed="rId2"/>
          <a:stretch>
            <a:fillRect/>
          </a:stretch>
        </p:blipFill>
        <p:spPr>
          <a:xfrm>
            <a:off x="10895012" y="6396452"/>
            <a:ext cx="1143000" cy="503733"/>
          </a:xfrm>
          <a:prstGeom prst="rect">
            <a:avLst/>
          </a:prstGeom>
        </p:spPr>
      </p:pic>
    </p:spTree>
    <p:extLst>
      <p:ext uri="{BB962C8B-B14F-4D97-AF65-F5344CB8AC3E}">
        <p14:creationId xmlns:p14="http://schemas.microsoft.com/office/powerpoint/2010/main" val="3875141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Content Placeholder 2"/>
          <p:cNvSpPr>
            <a:spLocks noGrp="1"/>
          </p:cNvSpPr>
          <p:nvPr>
            <p:ph idx="1"/>
          </p:nvPr>
        </p:nvSpPr>
        <p:spPr>
          <a:xfrm>
            <a:off x="303213" y="990600"/>
            <a:ext cx="11582400" cy="5410200"/>
          </a:xfrm>
          <a:prstGeom prst="rect">
            <a:avLst/>
          </a:prstGeom>
        </p:spPr>
        <p:txBody>
          <a:bodyPr/>
          <a:lstStyle>
            <a:lvl1pPr marL="233363" indent="-233363">
              <a:spcBef>
                <a:spcPts val="600"/>
              </a:spcBef>
              <a:spcAft>
                <a:spcPts val="600"/>
              </a:spcAft>
              <a:buClr>
                <a:schemeClr val="accent1"/>
              </a:buClr>
              <a:buFont typeface="Wingdings" panose="05000000000000000000" pitchFamily="2" charset="2"/>
              <a:buChar char="v"/>
              <a:defRPr sz="2600">
                <a:solidFill>
                  <a:schemeClr val="tx2"/>
                </a:solidFill>
              </a:defRPr>
            </a:lvl1pPr>
            <a:lvl2pPr marL="742950" indent="-285750">
              <a:spcBef>
                <a:spcPts val="600"/>
              </a:spcBef>
              <a:spcAft>
                <a:spcPts val="600"/>
              </a:spcAft>
              <a:buClr>
                <a:schemeClr val="accent1"/>
              </a:buClr>
              <a:buFont typeface="Wingdings" panose="05000000000000000000" pitchFamily="2" charset="2"/>
              <a:buChar char="Ø"/>
              <a:defRPr sz="2400">
                <a:solidFill>
                  <a:schemeClr val="tx2"/>
                </a:solidFill>
              </a:defRPr>
            </a:lvl2pPr>
            <a:lvl3pPr marL="1143000" indent="-228600">
              <a:spcBef>
                <a:spcPts val="600"/>
              </a:spcBef>
              <a:spcAft>
                <a:spcPts val="600"/>
              </a:spcAft>
              <a:buClr>
                <a:schemeClr val="accent1"/>
              </a:buClr>
              <a:buFont typeface="Wingdings" panose="05000000000000000000" pitchFamily="2" charset="2"/>
              <a:buChar char="Ø"/>
              <a:defRPr sz="2200">
                <a:solidFill>
                  <a:schemeClr val="tx2"/>
                </a:solidFill>
              </a:defRPr>
            </a:lvl3pPr>
            <a:lvl4pPr marL="1600200" indent="-228600">
              <a:spcBef>
                <a:spcPts val="600"/>
              </a:spcBef>
              <a:spcAft>
                <a:spcPts val="600"/>
              </a:spcAft>
              <a:buClr>
                <a:schemeClr val="accent1"/>
              </a:buClr>
              <a:buFont typeface="Wingdings" panose="05000000000000000000" pitchFamily="2" charset="2"/>
              <a:buChar char="Ø"/>
              <a:defRPr sz="2000">
                <a:solidFill>
                  <a:schemeClr val="tx2"/>
                </a:solidFill>
              </a:defRPr>
            </a:lvl4pPr>
            <a:lvl5pPr marL="2057400" indent="-228600">
              <a:spcBef>
                <a:spcPts val="600"/>
              </a:spcBef>
              <a:spcAft>
                <a:spcPts val="600"/>
              </a:spcAft>
              <a:buClr>
                <a:schemeClr val="accent1"/>
              </a:buClr>
              <a:buFont typeface="Wingdings" panose="05000000000000000000" pitchFamily="2" charset="2"/>
              <a:buChar char="Ø"/>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1" y="156161"/>
            <a:ext cx="12188825" cy="679861"/>
          </a:xfrm>
          <a:prstGeom prst="rect">
            <a:avLst/>
          </a:prstGeom>
        </p:spPr>
        <p:txBody>
          <a:bodyPr/>
          <a:lstStyle>
            <a:lvl1pPr>
              <a:defRPr lang="en-US" sz="4000" b="0" dirty="0">
                <a:solidFill>
                  <a:srgbClr val="365EBF"/>
                </a:solidFill>
                <a:latin typeface="+mj-lt"/>
                <a:ea typeface="+mj-ea"/>
                <a:cs typeface="+mj-cs"/>
              </a:defRPr>
            </a:lvl1pPr>
          </a:lstStyle>
          <a:p>
            <a:pPr lvl="0" algn="ctr" rtl="0" fontAlgn="base">
              <a:spcBef>
                <a:spcPct val="0"/>
              </a:spcBef>
              <a:spcAft>
                <a:spcPct val="0"/>
              </a:spcAft>
            </a:pPr>
            <a:r>
              <a:rPr lang="en-US"/>
              <a:t>Click to edit Master title style</a:t>
            </a:r>
            <a:endParaRPr lang="en-US" dirty="0"/>
          </a:p>
        </p:txBody>
      </p:sp>
      <p:sp>
        <p:nvSpPr>
          <p:cNvPr id="16"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17"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10" name="Picture 9"/>
          <p:cNvPicPr>
            <a:picLocks noChangeAspect="1"/>
          </p:cNvPicPr>
          <p:nvPr userDrawn="1"/>
        </p:nvPicPr>
        <p:blipFill>
          <a:blip r:embed="rId2"/>
          <a:stretch>
            <a:fillRect/>
          </a:stretch>
        </p:blipFill>
        <p:spPr>
          <a:xfrm>
            <a:off x="10895012" y="6396452"/>
            <a:ext cx="1143000" cy="503733"/>
          </a:xfrm>
          <a:prstGeom prst="rect">
            <a:avLst/>
          </a:prstGeom>
        </p:spPr>
      </p:pic>
    </p:spTree>
    <p:extLst>
      <p:ext uri="{BB962C8B-B14F-4D97-AF65-F5344CB8AC3E}">
        <p14:creationId xmlns:p14="http://schemas.microsoft.com/office/powerpoint/2010/main" val="48368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1" y="156161"/>
            <a:ext cx="12188825" cy="679861"/>
          </a:xfrm>
          <a:prstGeom prst="rect">
            <a:avLst/>
          </a:prstGeom>
        </p:spPr>
        <p:txBody>
          <a:bodyPr/>
          <a:lstStyle>
            <a:lvl1pPr>
              <a:defRPr lang="en-US" sz="4000" b="0" dirty="0">
                <a:solidFill>
                  <a:srgbClr val="365EBF"/>
                </a:solidFill>
                <a:latin typeface="+mj-lt"/>
                <a:ea typeface="+mj-ea"/>
                <a:cs typeface="+mj-cs"/>
              </a:defRPr>
            </a:lvl1pPr>
          </a:lstStyle>
          <a:p>
            <a:pPr lvl="0" algn="ctr" rtl="0" fontAlgn="base">
              <a:spcBef>
                <a:spcPct val="0"/>
              </a:spcBef>
              <a:spcAft>
                <a:spcPct val="0"/>
              </a:spcAft>
            </a:pPr>
            <a:r>
              <a:rPr lang="en-US"/>
              <a:t>Click to edit Master title style</a:t>
            </a:r>
            <a:endParaRPr lang="en-US" dirty="0"/>
          </a:p>
        </p:txBody>
      </p:sp>
      <p:sp>
        <p:nvSpPr>
          <p:cNvPr id="15"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16"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8" name="Picture 7"/>
          <p:cNvPicPr>
            <a:picLocks noChangeAspect="1"/>
          </p:cNvPicPr>
          <p:nvPr userDrawn="1"/>
        </p:nvPicPr>
        <p:blipFill>
          <a:blip r:embed="rId2"/>
          <a:stretch>
            <a:fillRect/>
          </a:stretch>
        </p:blipFill>
        <p:spPr>
          <a:xfrm>
            <a:off x="10895012" y="6396452"/>
            <a:ext cx="1143000" cy="503733"/>
          </a:xfrm>
          <a:prstGeom prst="rect">
            <a:avLst/>
          </a:prstGeom>
        </p:spPr>
      </p:pic>
    </p:spTree>
    <p:extLst>
      <p:ext uri="{BB962C8B-B14F-4D97-AF65-F5344CB8AC3E}">
        <p14:creationId xmlns:p14="http://schemas.microsoft.com/office/powerpoint/2010/main" val="400029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3"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14"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6" name="Picture 5"/>
          <p:cNvPicPr>
            <a:picLocks noChangeAspect="1"/>
          </p:cNvPicPr>
          <p:nvPr userDrawn="1"/>
        </p:nvPicPr>
        <p:blipFill>
          <a:blip r:embed="rId2"/>
          <a:stretch>
            <a:fillRect/>
          </a:stretch>
        </p:blipFill>
        <p:spPr>
          <a:xfrm>
            <a:off x="10895012" y="6396452"/>
            <a:ext cx="1143000" cy="503733"/>
          </a:xfrm>
          <a:prstGeom prst="rect">
            <a:avLst/>
          </a:prstGeom>
        </p:spPr>
      </p:pic>
    </p:spTree>
    <p:extLst>
      <p:ext uri="{BB962C8B-B14F-4D97-AF65-F5344CB8AC3E}">
        <p14:creationId xmlns:p14="http://schemas.microsoft.com/office/powerpoint/2010/main" val="116173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no logo - w/pg# &amp; confidential tag">
    <p:spTree>
      <p:nvGrpSpPr>
        <p:cNvPr id="1" name=""/>
        <p:cNvGrpSpPr/>
        <p:nvPr/>
      </p:nvGrpSpPr>
      <p:grpSpPr>
        <a:xfrm>
          <a:off x="0" y="0"/>
          <a:ext cx="0" cy="0"/>
          <a:chOff x="0" y="0"/>
          <a:chExt cx="0" cy="0"/>
        </a:xfrm>
      </p:grpSpPr>
      <p:sp>
        <p:nvSpPr>
          <p:cNvPr id="5"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6" name="Picture 5">
            <a:extLst>
              <a:ext uri="{FF2B5EF4-FFF2-40B4-BE49-F238E27FC236}">
                <a16:creationId xmlns:a16="http://schemas.microsoft.com/office/drawing/2014/main" id="{E37FC1EB-0E93-49BC-A789-875D1A7F4D79}"/>
              </a:ext>
            </a:extLst>
          </p:cNvPr>
          <p:cNvPicPr>
            <a:picLocks noChangeAspect="1"/>
          </p:cNvPicPr>
          <p:nvPr userDrawn="1"/>
        </p:nvPicPr>
        <p:blipFill>
          <a:blip r:embed="rId2"/>
          <a:stretch>
            <a:fillRect/>
          </a:stretch>
        </p:blipFill>
        <p:spPr>
          <a:xfrm>
            <a:off x="10437812" y="6171784"/>
            <a:ext cx="1548420" cy="682406"/>
          </a:xfrm>
          <a:prstGeom prst="rect">
            <a:avLst/>
          </a:prstGeom>
        </p:spPr>
      </p:pic>
    </p:spTree>
    <p:extLst>
      <p:ext uri="{BB962C8B-B14F-4D97-AF65-F5344CB8AC3E}">
        <p14:creationId xmlns:p14="http://schemas.microsoft.com/office/powerpoint/2010/main" val="3848870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TL with lt gray box">
    <p:spTree>
      <p:nvGrpSpPr>
        <p:cNvPr id="1" name=""/>
        <p:cNvGrpSpPr/>
        <p:nvPr/>
      </p:nvGrpSpPr>
      <p:grpSpPr>
        <a:xfrm>
          <a:off x="0" y="0"/>
          <a:ext cx="0" cy="0"/>
          <a:chOff x="0" y="0"/>
          <a:chExt cx="0" cy="0"/>
        </a:xfrm>
      </p:grpSpPr>
      <p:sp>
        <p:nvSpPr>
          <p:cNvPr id="3" name="Rectangle 2"/>
          <p:cNvSpPr/>
          <p:nvPr/>
        </p:nvSpPr>
        <p:spPr>
          <a:xfrm>
            <a:off x="1" y="1066800"/>
            <a:ext cx="12188825" cy="5127008"/>
          </a:xfrm>
          <a:prstGeom prst="rect">
            <a:avLst/>
          </a:prstGeom>
          <a:solidFill>
            <a:schemeClr val="bg1">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1" name="Title 1"/>
          <p:cNvSpPr>
            <a:spLocks noGrp="1"/>
          </p:cNvSpPr>
          <p:nvPr>
            <p:ph type="title"/>
          </p:nvPr>
        </p:nvSpPr>
        <p:spPr>
          <a:xfrm>
            <a:off x="-1" y="156161"/>
            <a:ext cx="12188825" cy="679861"/>
          </a:xfrm>
          <a:prstGeom prst="rect">
            <a:avLst/>
          </a:prstGeom>
        </p:spPr>
        <p:txBody>
          <a:bodyPr/>
          <a:lstStyle>
            <a:lvl1pPr>
              <a:defRPr lang="en-US" sz="4000" b="0" dirty="0">
                <a:solidFill>
                  <a:srgbClr val="365EBF"/>
                </a:solidFill>
                <a:latin typeface="+mj-lt"/>
                <a:ea typeface="+mj-ea"/>
                <a:cs typeface="+mj-cs"/>
              </a:defRPr>
            </a:lvl1pPr>
          </a:lstStyle>
          <a:p>
            <a:pPr lvl="0" algn="ctr" rtl="0" fontAlgn="base">
              <a:spcBef>
                <a:spcPct val="0"/>
              </a:spcBef>
              <a:spcAft>
                <a:spcPct val="0"/>
              </a:spcAft>
            </a:pPr>
            <a:r>
              <a:rPr lang="en-US"/>
              <a:t>Click to edit Master title style</a:t>
            </a:r>
            <a:endParaRPr lang="en-US" dirty="0"/>
          </a:p>
        </p:txBody>
      </p:sp>
      <p:sp>
        <p:nvSpPr>
          <p:cNvPr id="10" name="Rectangle 9"/>
          <p:cNvSpPr/>
          <p:nvPr userDrawn="1"/>
        </p:nvSpPr>
        <p:spPr>
          <a:xfrm>
            <a:off x="1" y="1066800"/>
            <a:ext cx="12188825" cy="5127008"/>
          </a:xfrm>
          <a:prstGeom prst="rect">
            <a:avLst/>
          </a:prstGeom>
          <a:solidFill>
            <a:schemeClr val="bg1">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7"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9" name="Picture 8"/>
          <p:cNvPicPr>
            <a:picLocks noChangeAspect="1"/>
          </p:cNvPicPr>
          <p:nvPr userDrawn="1"/>
        </p:nvPicPr>
        <p:blipFill>
          <a:blip r:embed="rId2"/>
          <a:stretch>
            <a:fillRect/>
          </a:stretch>
        </p:blipFill>
        <p:spPr>
          <a:xfrm>
            <a:off x="10895012" y="6396452"/>
            <a:ext cx="1143000" cy="503733"/>
          </a:xfrm>
          <a:prstGeom prst="rect">
            <a:avLst/>
          </a:prstGeom>
        </p:spPr>
      </p:pic>
    </p:spTree>
    <p:extLst>
      <p:ext uri="{BB962C8B-B14F-4D97-AF65-F5344CB8AC3E}">
        <p14:creationId xmlns:p14="http://schemas.microsoft.com/office/powerpoint/2010/main" val="414219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and Text">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0" y="0"/>
            <a:ext cx="5029200" cy="6382693"/>
          </a:xfrm>
          <a:prstGeom prst="rect">
            <a:avLst/>
          </a:prstGeom>
        </p:spPr>
        <p:txBody>
          <a:bodyPr anchor="ctr"/>
          <a:lstStyle>
            <a:lvl1pPr marL="0" indent="0" algn="ctr">
              <a:buNone/>
              <a:defRPr/>
            </a:lvl1pPr>
          </a:lstStyle>
          <a:p>
            <a:r>
              <a:rPr lang="en-US" dirty="0"/>
              <a:t>This is a picture placeholder</a:t>
            </a:r>
          </a:p>
        </p:txBody>
      </p:sp>
      <p:sp>
        <p:nvSpPr>
          <p:cNvPr id="10" name="Text Placeholder 9"/>
          <p:cNvSpPr>
            <a:spLocks noGrp="1"/>
          </p:cNvSpPr>
          <p:nvPr>
            <p:ph type="body" sz="quarter" idx="12"/>
          </p:nvPr>
        </p:nvSpPr>
        <p:spPr>
          <a:xfrm>
            <a:off x="5775325" y="304800"/>
            <a:ext cx="6111875" cy="724277"/>
          </a:xfrm>
          <a:prstGeom prst="rect">
            <a:avLst/>
          </a:prstGeom>
        </p:spPr>
        <p:txBody>
          <a:bodyPr anchor="t"/>
          <a:lstStyle>
            <a:lvl1pPr marL="0" indent="0" algn="ctr">
              <a:buNone/>
              <a:defRPr sz="3200">
                <a:solidFill>
                  <a:schemeClr val="accent1"/>
                </a:solidFill>
                <a:latin typeface="+mj-lt"/>
              </a:defRPr>
            </a:lvl1pPr>
          </a:lstStyle>
          <a:p>
            <a:pPr lvl="0"/>
            <a:r>
              <a:rPr lang="en-US"/>
              <a:t>Click to edit Master text styles</a:t>
            </a:r>
          </a:p>
        </p:txBody>
      </p:sp>
      <p:sp>
        <p:nvSpPr>
          <p:cNvPr id="12" name="Text Placeholder 11"/>
          <p:cNvSpPr>
            <a:spLocks noGrp="1"/>
          </p:cNvSpPr>
          <p:nvPr>
            <p:ph type="body" sz="quarter" idx="13"/>
          </p:nvPr>
        </p:nvSpPr>
        <p:spPr>
          <a:xfrm>
            <a:off x="5775325" y="1279437"/>
            <a:ext cx="6111874" cy="5103256"/>
          </a:xfrm>
          <a:prstGeom prst="rect">
            <a:avLst/>
          </a:prstGeom>
        </p:spPr>
        <p:txBody>
          <a:bodyPr/>
          <a:lstStyle>
            <a:lvl1pPr marL="233363" indent="-233363">
              <a:spcAft>
                <a:spcPts val="1200"/>
              </a:spcAft>
              <a:buClr>
                <a:srgbClr val="365EBF"/>
              </a:buClr>
              <a:buFont typeface="Wingdings" panose="05000000000000000000" pitchFamily="2" charset="2"/>
              <a:buChar char="v"/>
              <a:defRPr sz="2400">
                <a:solidFill>
                  <a:schemeClr val="tx2"/>
                </a:solidFill>
              </a:defRPr>
            </a:lvl1pPr>
            <a:lvl2pPr marL="742950" indent="-285750">
              <a:spcAft>
                <a:spcPts val="1200"/>
              </a:spcAft>
              <a:buClr>
                <a:schemeClr val="accent1"/>
              </a:buClr>
              <a:buFont typeface="Wingdings" panose="05000000000000000000" pitchFamily="2" charset="2"/>
              <a:buChar char="Ø"/>
              <a:defRPr sz="2000">
                <a:solidFill>
                  <a:schemeClr val="tx2"/>
                </a:solidFill>
              </a:defRPr>
            </a:lvl2pPr>
            <a:lvl3pPr marL="1143000" indent="-228600">
              <a:spcAft>
                <a:spcPts val="1200"/>
              </a:spcAft>
              <a:buClr>
                <a:schemeClr val="accent1"/>
              </a:buClr>
              <a:buFont typeface="Wingdings" panose="05000000000000000000" pitchFamily="2" charset="2"/>
              <a:buChar char="Ø"/>
              <a:defRPr sz="1800">
                <a:solidFill>
                  <a:schemeClr val="tx2"/>
                </a:solidFill>
              </a:defRPr>
            </a:lvl3pPr>
            <a:lvl4pPr marL="1600200" indent="-228600">
              <a:spcAft>
                <a:spcPts val="1200"/>
              </a:spcAft>
              <a:buClr>
                <a:schemeClr val="accent1"/>
              </a:buClr>
              <a:buFont typeface="Wingdings" panose="05000000000000000000" pitchFamily="2" charset="2"/>
              <a:buChar char="Ø"/>
              <a:defRPr sz="1600">
                <a:solidFill>
                  <a:schemeClr val="tx2"/>
                </a:solidFill>
              </a:defRPr>
            </a:lvl4pPr>
            <a:lvl5pPr marL="2057400" indent="-228600">
              <a:spcAft>
                <a:spcPts val="1200"/>
              </a:spcAft>
              <a:buClr>
                <a:schemeClr val="accent1"/>
              </a:buClr>
              <a:buFont typeface="Wingdings" panose="05000000000000000000" pitchFamily="2" charset="2"/>
              <a:buChar char="Ø"/>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Box 54"/>
          <p:cNvSpPr txBox="1">
            <a:spLocks noChangeArrowheads="1"/>
          </p:cNvSpPr>
          <p:nvPr userDrawn="1"/>
        </p:nvSpPr>
        <p:spPr bwMode="gray">
          <a:xfrm>
            <a:off x="682563" y="6543675"/>
            <a:ext cx="1717137" cy="209288"/>
          </a:xfrm>
          <a:prstGeom prst="rect">
            <a:avLst/>
          </a:prstGeom>
          <a:noFill/>
          <a:ln w="9525" algn="ctr">
            <a:noFill/>
            <a:miter lim="800000"/>
            <a:headEnd/>
            <a:tailEnd/>
          </a:ln>
          <a:effectLst/>
        </p:spPr>
        <p:txBody>
          <a:bodyPr wrap="none">
            <a:spAutoFit/>
          </a:bodyPr>
          <a:lstStyle/>
          <a:p>
            <a:pPr>
              <a:lnSpc>
                <a:spcPct val="95000"/>
              </a:lnSpc>
              <a:defRPr/>
            </a:pPr>
            <a:r>
              <a:rPr lang="en-US" sz="800" kern="0" dirty="0">
                <a:solidFill>
                  <a:prstClr val="white">
                    <a:lumMod val="50000"/>
                  </a:prstClr>
                </a:solidFill>
                <a:cs typeface="Arial" pitchFamily="34" charset="0"/>
              </a:rPr>
              <a:t>Intuit Confidential and Proprietary</a:t>
            </a:r>
          </a:p>
        </p:txBody>
      </p:sp>
      <p:sp>
        <p:nvSpPr>
          <p:cNvPr id="19" name="Slide Number Placeholder 8"/>
          <p:cNvSpPr txBox="1">
            <a:spLocks/>
          </p:cNvSpPr>
          <p:nvPr userDrawn="1"/>
        </p:nvSpPr>
        <p:spPr bwMode="gray">
          <a:xfrm>
            <a:off x="189708" y="6543675"/>
            <a:ext cx="609441" cy="209288"/>
          </a:xfrm>
          <a:prstGeom prst="rect">
            <a:avLst/>
          </a:prstGeom>
          <a:noFill/>
          <a:ln w="9525" algn="ctr">
            <a:noFill/>
            <a:miter lim="800000"/>
            <a:headEnd/>
            <a:tailEnd/>
          </a:ln>
          <a:effectLst/>
        </p:spPr>
        <p:txBody>
          <a:bodyPr wrap="square">
            <a:spAutoFit/>
          </a:bodyPr>
          <a:lstStyle>
            <a:lvl1pPr algn="l" rtl="0" fontAlgn="base">
              <a:lnSpc>
                <a:spcPct val="95000"/>
              </a:lnSpc>
              <a:spcBef>
                <a:spcPct val="0"/>
              </a:spcBef>
              <a:spcAft>
                <a:spcPct val="0"/>
              </a:spcAft>
              <a:defRPr lang="en-US" sz="800" kern="1200" smtClean="0">
                <a:solidFill>
                  <a:schemeClr val="bg2"/>
                </a:solidFill>
                <a:latin typeface="Arial" charset="0"/>
                <a:ea typeface="+mn-ea"/>
                <a:cs typeface="+mn-cs"/>
              </a:defRPr>
            </a:lvl1pPr>
          </a:lstStyle>
          <a:p>
            <a:pPr>
              <a:defRPr/>
            </a:pPr>
            <a:fld id="{E0D3632C-CC20-45BB-95E2-257CAA2A0A42}" type="slidenum">
              <a:rPr>
                <a:solidFill>
                  <a:prstClr val="white">
                    <a:lumMod val="50000"/>
                  </a:prstClr>
                </a:solidFill>
                <a:latin typeface="Arial" pitchFamily="34" charset="0"/>
                <a:cs typeface="Arial" pitchFamily="34" charset="0"/>
              </a:rPr>
              <a:pPr>
                <a:defRPr/>
              </a:pPr>
              <a:t>‹#›</a:t>
            </a:fld>
            <a:endParaRPr dirty="0">
              <a:solidFill>
                <a:prstClr val="white">
                  <a:lumMod val="50000"/>
                </a:prstClr>
              </a:solidFill>
              <a:latin typeface="Arial" pitchFamily="34" charset="0"/>
              <a:cs typeface="Arial" pitchFamily="34" charset="0"/>
            </a:endParaRPr>
          </a:p>
        </p:txBody>
      </p:sp>
      <p:pic>
        <p:nvPicPr>
          <p:cNvPr id="9" name="Picture 8"/>
          <p:cNvPicPr>
            <a:picLocks noChangeAspect="1"/>
          </p:cNvPicPr>
          <p:nvPr userDrawn="1"/>
        </p:nvPicPr>
        <p:blipFill>
          <a:blip r:embed="rId2"/>
          <a:stretch>
            <a:fillRect/>
          </a:stretch>
        </p:blipFill>
        <p:spPr>
          <a:xfrm>
            <a:off x="10895012" y="6396452"/>
            <a:ext cx="1143000" cy="503733"/>
          </a:xfrm>
          <a:prstGeom prst="rect">
            <a:avLst/>
          </a:prstGeom>
        </p:spPr>
      </p:pic>
    </p:spTree>
    <p:extLst>
      <p:ext uri="{BB962C8B-B14F-4D97-AF65-F5344CB8AC3E}">
        <p14:creationId xmlns:p14="http://schemas.microsoft.com/office/powerpoint/2010/main" val="778033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2869200"/>
      </p:ext>
    </p:extLst>
  </p:cSld>
  <p:clrMap bg1="lt1" tx1="dk1" bg2="lt2" tx2="dk2" accent1="accent1" accent2="accent2" accent3="accent3" accent4="accent4" accent5="accent5" accent6="accent6" hlink="hlink" folHlink="folHlink"/>
  <p:sldLayoutIdLst>
    <p:sldLayoutId id="2147483811" r:id="rId1"/>
    <p:sldLayoutId id="2147483802" r:id="rId2"/>
    <p:sldLayoutId id="2147483797" r:id="rId3"/>
    <p:sldLayoutId id="2147483795" r:id="rId4"/>
    <p:sldLayoutId id="2147483796" r:id="rId5"/>
    <p:sldLayoutId id="2147483798" r:id="rId6"/>
    <p:sldLayoutId id="2147483799" r:id="rId7"/>
    <p:sldLayoutId id="2147483800" r:id="rId8"/>
    <p:sldLayoutId id="2147483801" r:id="rId9"/>
    <p:sldLayoutId id="2147483803" r:id="rId10"/>
    <p:sldLayoutId id="21474838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2.xml"/><Relationship Id="rId13" Type="http://schemas.openxmlformats.org/officeDocument/2006/relationships/image" Target="../media/image14.png"/><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 Id="rId1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13" Type="http://schemas.openxmlformats.org/officeDocument/2006/relationships/diagramColors" Target="../diagrams/colors4.xml"/><Relationship Id="rId3" Type="http://schemas.openxmlformats.org/officeDocument/2006/relationships/image" Target="../media/image8.png"/><Relationship Id="rId7" Type="http://schemas.openxmlformats.org/officeDocument/2006/relationships/diagramColors" Target="../diagrams/colors3.xml"/><Relationship Id="rId12" Type="http://schemas.openxmlformats.org/officeDocument/2006/relationships/diagramQuickStyle" Target="../diagrams/quickStyle4.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3.xml"/><Relationship Id="rId11" Type="http://schemas.openxmlformats.org/officeDocument/2006/relationships/diagramLayout" Target="../diagrams/layout4.xml"/><Relationship Id="rId5" Type="http://schemas.openxmlformats.org/officeDocument/2006/relationships/diagramLayout" Target="../diagrams/layout3.xml"/><Relationship Id="rId10" Type="http://schemas.openxmlformats.org/officeDocument/2006/relationships/diagramData" Target="../diagrams/data4.xml"/><Relationship Id="rId4" Type="http://schemas.openxmlformats.org/officeDocument/2006/relationships/diagramData" Target="../diagrams/data3.xml"/><Relationship Id="rId9" Type="http://schemas.openxmlformats.org/officeDocument/2006/relationships/image" Target="../media/image9.emf"/><Relationship Id="rId14" Type="http://schemas.microsoft.com/office/2007/relationships/diagramDrawing" Target="../diagrams/drawing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13" Type="http://schemas.openxmlformats.org/officeDocument/2006/relationships/diagramColors" Target="../diagrams/colors6.xml"/><Relationship Id="rId3" Type="http://schemas.openxmlformats.org/officeDocument/2006/relationships/image" Target="../media/image10.png"/><Relationship Id="rId7" Type="http://schemas.openxmlformats.org/officeDocument/2006/relationships/diagramColors" Target="../diagrams/colors5.xml"/><Relationship Id="rId12" Type="http://schemas.openxmlformats.org/officeDocument/2006/relationships/diagramQuickStyle" Target="../diagrams/quickStyle6.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5.xml"/><Relationship Id="rId11" Type="http://schemas.openxmlformats.org/officeDocument/2006/relationships/diagramLayout" Target="../diagrams/layout6.xml"/><Relationship Id="rId5" Type="http://schemas.openxmlformats.org/officeDocument/2006/relationships/diagramLayout" Target="../diagrams/layout5.xml"/><Relationship Id="rId10" Type="http://schemas.openxmlformats.org/officeDocument/2006/relationships/diagramData" Target="../diagrams/data6.xml"/><Relationship Id="rId4" Type="http://schemas.openxmlformats.org/officeDocument/2006/relationships/diagramData" Target="../diagrams/data5.xml"/><Relationship Id="rId9" Type="http://schemas.openxmlformats.org/officeDocument/2006/relationships/image" Target="../media/image9.emf"/><Relationship Id="rId14" Type="http://schemas.microsoft.com/office/2007/relationships/diagramDrawing" Target="../diagrams/drawing6.xml"/></Relationships>
</file>

<file path=ppt/slides/_rels/slide8.xml.rels><?xml version="1.0" encoding="UTF-8" standalone="yes"?>
<Relationships xmlns="http://schemas.openxmlformats.org/package/2006/relationships"><Relationship Id="rId8" Type="http://schemas.openxmlformats.org/officeDocument/2006/relationships/image" Target="../media/image9.emf"/><Relationship Id="rId13" Type="http://schemas.microsoft.com/office/2007/relationships/diagramDrawing" Target="../diagrams/drawing8.xml"/><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diagramColors" Target="../diagrams/colors8.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7.xml"/><Relationship Id="rId11" Type="http://schemas.openxmlformats.org/officeDocument/2006/relationships/diagramQuickStyle" Target="../diagrams/quickStyle8.xml"/><Relationship Id="rId5" Type="http://schemas.openxmlformats.org/officeDocument/2006/relationships/diagramQuickStyle" Target="../diagrams/quickStyle7.xml"/><Relationship Id="rId10" Type="http://schemas.openxmlformats.org/officeDocument/2006/relationships/diagramLayout" Target="../diagrams/layout8.xml"/><Relationship Id="rId4" Type="http://schemas.openxmlformats.org/officeDocument/2006/relationships/diagramLayout" Target="../diagrams/layout7.xml"/><Relationship Id="rId9" Type="http://schemas.openxmlformats.org/officeDocument/2006/relationships/diagramData" Target="../diagrams/data8.xml"/><Relationship Id="rId14"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0.xml"/><Relationship Id="rId13" Type="http://schemas.openxmlformats.org/officeDocument/2006/relationships/image" Target="../media/image12.png"/><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3212" y="1752600"/>
            <a:ext cx="8610600" cy="3349542"/>
          </a:xfrm>
        </p:spPr>
        <p:txBody>
          <a:bodyPr/>
          <a:lstStyle/>
          <a:p>
            <a:r>
              <a:rPr lang="en-US" sz="5400" dirty="0"/>
              <a:t>Learning about Taxes with Intuit ProFile </a:t>
            </a:r>
            <a:br>
              <a:rPr lang="en-US" sz="5400" dirty="0"/>
            </a:br>
            <a:endParaRPr lang="en-CA" sz="5400" dirty="0"/>
          </a:p>
        </p:txBody>
      </p:sp>
    </p:spTree>
    <p:extLst>
      <p:ext uri="{BB962C8B-B14F-4D97-AF65-F5344CB8AC3E}">
        <p14:creationId xmlns:p14="http://schemas.microsoft.com/office/powerpoint/2010/main" val="1276472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6126262"/>
            <a:ext cx="12188825" cy="731738"/>
          </a:xfrm>
        </p:spPr>
        <p:txBody>
          <a:bodyPr anchor="b"/>
          <a:lstStyle>
            <a:lvl1pPr algn="l" defTabSz="914400" rtl="0" eaLnBrk="1" latinLnBrk="0" hangingPunct="1">
              <a:spcBef>
                <a:spcPct val="0"/>
              </a:spcBef>
              <a:buNone/>
              <a:defRPr sz="4799" kern="1200">
                <a:solidFill>
                  <a:schemeClr val="bg1"/>
                </a:solidFill>
                <a:latin typeface="+mj-lt"/>
                <a:ea typeface="+mj-ea"/>
                <a:cs typeface="+mj-cs"/>
              </a:defRPr>
            </a:lvl1pPr>
          </a:lstStyle>
          <a:p>
            <a:pPr algn="r"/>
            <a:r>
              <a:rPr lang="en-CA" dirty="0"/>
              <a:t>client explorer</a:t>
            </a:r>
          </a:p>
        </p:txBody>
      </p:sp>
      <p:graphicFrame>
        <p:nvGraphicFramePr>
          <p:cNvPr id="9" name="Diagram 8"/>
          <p:cNvGraphicFramePr/>
          <p:nvPr>
            <p:extLst>
              <p:ext uri="{D42A27DB-BD31-4B8C-83A1-F6EECF244321}">
                <p14:modId xmlns:p14="http://schemas.microsoft.com/office/powerpoint/2010/main" val="311384715"/>
              </p:ext>
            </p:extLst>
          </p:nvPr>
        </p:nvGraphicFramePr>
        <p:xfrm>
          <a:off x="6094412" y="2329682"/>
          <a:ext cx="5486400" cy="2816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a:extLst>
              <a:ext uri="{FF2B5EF4-FFF2-40B4-BE49-F238E27FC236}">
                <a16:creationId xmlns:a16="http://schemas.microsoft.com/office/drawing/2014/main" id="{5B2C9ED0-9D5D-4268-B98B-F3A7DA329591}"/>
              </a:ext>
            </a:extLst>
          </p:cNvPr>
          <p:cNvGraphicFramePr/>
          <p:nvPr>
            <p:extLst>
              <p:ext uri="{D42A27DB-BD31-4B8C-83A1-F6EECF244321}">
                <p14:modId xmlns:p14="http://schemas.microsoft.com/office/powerpoint/2010/main" val="81297070"/>
              </p:ext>
            </p:extLst>
          </p:nvPr>
        </p:nvGraphicFramePr>
        <p:xfrm>
          <a:off x="455612" y="5348330"/>
          <a:ext cx="1224907" cy="12625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5" name="Snagit_SNG866">
            <a:extLst>
              <a:ext uri="{FF2B5EF4-FFF2-40B4-BE49-F238E27FC236}">
                <a16:creationId xmlns:a16="http://schemas.microsoft.com/office/drawing/2014/main" id="{9C67D6B0-A02F-4B53-AFBA-6405FABD3BF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446212" y="401333"/>
            <a:ext cx="4209319" cy="3247900"/>
          </a:xfrm>
          <a:prstGeom prst="rect">
            <a:avLst/>
          </a:prstGeom>
        </p:spPr>
      </p:pic>
      <p:pic>
        <p:nvPicPr>
          <p:cNvPr id="10" name="Snagit_SNG874">
            <a:extLst>
              <a:ext uri="{FF2B5EF4-FFF2-40B4-BE49-F238E27FC236}">
                <a16:creationId xmlns:a16="http://schemas.microsoft.com/office/drawing/2014/main" id="{57780C17-C0D1-4669-99B0-577A0EC101E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370971" y="2286974"/>
            <a:ext cx="2885241" cy="4405073"/>
          </a:xfrm>
          <a:prstGeom prst="rect">
            <a:avLst/>
          </a:prstGeom>
        </p:spPr>
      </p:pic>
    </p:spTree>
    <p:extLst>
      <p:ext uri="{BB962C8B-B14F-4D97-AF65-F5344CB8AC3E}">
        <p14:creationId xmlns:p14="http://schemas.microsoft.com/office/powerpoint/2010/main" val="1830103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3212" y="1752600"/>
            <a:ext cx="8610600" cy="3349542"/>
          </a:xfrm>
        </p:spPr>
        <p:txBody>
          <a:bodyPr/>
          <a:lstStyle/>
          <a:p>
            <a:r>
              <a:rPr lang="en-US" sz="5400" dirty="0"/>
              <a:t>End</a:t>
            </a:r>
            <a:endParaRPr lang="en-CA" sz="5400" dirty="0"/>
          </a:p>
        </p:txBody>
      </p:sp>
    </p:spTree>
    <p:extLst>
      <p:ext uri="{BB962C8B-B14F-4D97-AF65-F5344CB8AC3E}">
        <p14:creationId xmlns:p14="http://schemas.microsoft.com/office/powerpoint/2010/main" val="181139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7012" y="2514600"/>
            <a:ext cx="8610600" cy="3349542"/>
          </a:xfrm>
        </p:spPr>
        <p:txBody>
          <a:bodyPr/>
          <a:lstStyle/>
          <a:p>
            <a:r>
              <a:rPr lang="en-US" sz="5400" dirty="0"/>
              <a:t>Chapter 7</a:t>
            </a:r>
            <a:br>
              <a:rPr lang="en-US" sz="5400" dirty="0"/>
            </a:br>
            <a:r>
              <a:rPr lang="en-US" sz="5400" dirty="0"/>
              <a:t>Data-mining with Client Explorer</a:t>
            </a:r>
            <a:endParaRPr lang="en-CA" sz="5400" dirty="0"/>
          </a:p>
        </p:txBody>
      </p:sp>
    </p:spTree>
    <p:extLst>
      <p:ext uri="{BB962C8B-B14F-4D97-AF65-F5344CB8AC3E}">
        <p14:creationId xmlns:p14="http://schemas.microsoft.com/office/powerpoint/2010/main" val="57896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A587527-E09C-0C43-805F-491EAEB10C56}"/>
              </a:ext>
            </a:extLst>
          </p:cNvPr>
          <p:cNvPicPr>
            <a:picLocks noChangeAspect="1"/>
          </p:cNvPicPr>
          <p:nvPr/>
        </p:nvPicPr>
        <p:blipFill>
          <a:blip r:embed="rId3"/>
          <a:stretch>
            <a:fillRect/>
          </a:stretch>
        </p:blipFill>
        <p:spPr>
          <a:xfrm>
            <a:off x="760412" y="1752600"/>
            <a:ext cx="5003800" cy="4254500"/>
          </a:xfrm>
          <a:prstGeom prst="rect">
            <a:avLst/>
          </a:prstGeom>
        </p:spPr>
      </p:pic>
    </p:spTree>
    <p:extLst>
      <p:ext uri="{BB962C8B-B14F-4D97-AF65-F5344CB8AC3E}">
        <p14:creationId xmlns:p14="http://schemas.microsoft.com/office/powerpoint/2010/main" val="179355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30188" y="4572000"/>
            <a:ext cx="6627812" cy="758825"/>
          </a:xfrm>
          <a:prstGeom prst="rect">
            <a:avLst/>
          </a:prstGeom>
        </p:spPr>
        <p:txBody>
          <a:bodyPr/>
          <a:lstStyle/>
          <a:p>
            <a:r>
              <a:rPr lang="en-CA" dirty="0"/>
              <a:t>what is Client Explorer?</a:t>
            </a:r>
          </a:p>
        </p:txBody>
      </p:sp>
    </p:spTree>
    <p:extLst>
      <p:ext uri="{BB962C8B-B14F-4D97-AF65-F5344CB8AC3E}">
        <p14:creationId xmlns:p14="http://schemas.microsoft.com/office/powerpoint/2010/main" val="648785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293812" y="1816100"/>
            <a:ext cx="5410200" cy="4051300"/>
          </a:xfrm>
          <a:prstGeom prst="rect">
            <a:avLst/>
          </a:prstGeom>
        </p:spPr>
      </p:pic>
      <p:sp>
        <p:nvSpPr>
          <p:cNvPr id="4" name="Title 1"/>
          <p:cNvSpPr txBox="1">
            <a:spLocks/>
          </p:cNvSpPr>
          <p:nvPr/>
        </p:nvSpPr>
        <p:spPr>
          <a:xfrm>
            <a:off x="0" y="6126262"/>
            <a:ext cx="12188825" cy="731738"/>
          </a:xfrm>
        </p:spPr>
        <p:txBody>
          <a:bodyPr anchor="b"/>
          <a:lstStyle>
            <a:lvl1pPr algn="l" defTabSz="914400" rtl="0" eaLnBrk="1" latinLnBrk="0" hangingPunct="1">
              <a:spcBef>
                <a:spcPct val="0"/>
              </a:spcBef>
              <a:buNone/>
              <a:defRPr sz="4799" kern="1200">
                <a:solidFill>
                  <a:schemeClr val="bg1"/>
                </a:solidFill>
                <a:latin typeface="+mj-lt"/>
                <a:ea typeface="+mj-ea"/>
                <a:cs typeface="+mj-cs"/>
              </a:defRPr>
            </a:lvl1pPr>
          </a:lstStyle>
          <a:p>
            <a:pPr algn="r"/>
            <a:r>
              <a:rPr lang="en-CA" dirty="0"/>
              <a:t>client explorer</a:t>
            </a:r>
          </a:p>
        </p:txBody>
      </p:sp>
      <p:graphicFrame>
        <p:nvGraphicFramePr>
          <p:cNvPr id="9" name="Diagram 8"/>
          <p:cNvGraphicFramePr/>
          <p:nvPr>
            <p:extLst>
              <p:ext uri="{D42A27DB-BD31-4B8C-83A1-F6EECF244321}">
                <p14:modId xmlns:p14="http://schemas.microsoft.com/office/powerpoint/2010/main" val="3520509004"/>
              </p:ext>
            </p:extLst>
          </p:nvPr>
        </p:nvGraphicFramePr>
        <p:xfrm>
          <a:off x="7003866" y="2325677"/>
          <a:ext cx="3891147" cy="26972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Diagram 6">
            <a:extLst>
              <a:ext uri="{FF2B5EF4-FFF2-40B4-BE49-F238E27FC236}">
                <a16:creationId xmlns:a16="http://schemas.microsoft.com/office/drawing/2014/main" id="{37F60383-5896-4D66-894F-84E07887D61E}"/>
              </a:ext>
            </a:extLst>
          </p:cNvPr>
          <p:cNvGraphicFramePr/>
          <p:nvPr>
            <p:extLst>
              <p:ext uri="{D42A27DB-BD31-4B8C-83A1-F6EECF244321}">
                <p14:modId xmlns:p14="http://schemas.microsoft.com/office/powerpoint/2010/main" val="2701102693"/>
              </p:ext>
            </p:extLst>
          </p:nvPr>
        </p:nvGraphicFramePr>
        <p:xfrm>
          <a:off x="455612" y="5348330"/>
          <a:ext cx="1224907" cy="126253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669461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84212" y="2192237"/>
            <a:ext cx="6451600" cy="3430149"/>
          </a:xfrm>
          <a:prstGeom prst="rect">
            <a:avLst/>
          </a:prstGeom>
        </p:spPr>
      </p:pic>
      <p:sp>
        <p:nvSpPr>
          <p:cNvPr id="4" name="Title 1"/>
          <p:cNvSpPr txBox="1">
            <a:spLocks/>
          </p:cNvSpPr>
          <p:nvPr/>
        </p:nvSpPr>
        <p:spPr>
          <a:xfrm>
            <a:off x="0" y="6120427"/>
            <a:ext cx="12188825" cy="731738"/>
          </a:xfrm>
        </p:spPr>
        <p:txBody>
          <a:bodyPr anchor="b"/>
          <a:lstStyle>
            <a:lvl1pPr algn="l" defTabSz="914400" rtl="0" eaLnBrk="1" latinLnBrk="0" hangingPunct="1">
              <a:spcBef>
                <a:spcPct val="0"/>
              </a:spcBef>
              <a:buNone/>
              <a:defRPr sz="4799" kern="1200">
                <a:solidFill>
                  <a:schemeClr val="bg1"/>
                </a:solidFill>
                <a:latin typeface="+mj-lt"/>
                <a:ea typeface="+mj-ea"/>
                <a:cs typeface="+mj-cs"/>
              </a:defRPr>
            </a:lvl1pPr>
          </a:lstStyle>
          <a:p>
            <a:pPr algn="r"/>
            <a:r>
              <a:rPr lang="en-CA" dirty="0"/>
              <a:t>client explorer</a:t>
            </a:r>
          </a:p>
        </p:txBody>
      </p:sp>
      <p:graphicFrame>
        <p:nvGraphicFramePr>
          <p:cNvPr id="9" name="Diagram 8"/>
          <p:cNvGraphicFramePr/>
          <p:nvPr>
            <p:extLst>
              <p:ext uri="{D42A27DB-BD31-4B8C-83A1-F6EECF244321}">
                <p14:modId xmlns:p14="http://schemas.microsoft.com/office/powerpoint/2010/main" val="1258760781"/>
              </p:ext>
            </p:extLst>
          </p:nvPr>
        </p:nvGraphicFramePr>
        <p:xfrm>
          <a:off x="7542212" y="2764310"/>
          <a:ext cx="3738747" cy="22860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604559" y="375933"/>
            <a:ext cx="1922084" cy="846423"/>
          </a:xfrm>
          <a:prstGeom prst="rect">
            <a:avLst/>
          </a:prstGeom>
        </p:spPr>
      </p:pic>
      <p:graphicFrame>
        <p:nvGraphicFramePr>
          <p:cNvPr id="7" name="Diagram 6">
            <a:extLst>
              <a:ext uri="{FF2B5EF4-FFF2-40B4-BE49-F238E27FC236}">
                <a16:creationId xmlns:a16="http://schemas.microsoft.com/office/drawing/2014/main" id="{37F60383-5896-4D66-894F-84E07887D61E}"/>
              </a:ext>
            </a:extLst>
          </p:cNvPr>
          <p:cNvGraphicFramePr/>
          <p:nvPr>
            <p:extLst>
              <p:ext uri="{D42A27DB-BD31-4B8C-83A1-F6EECF244321}">
                <p14:modId xmlns:p14="http://schemas.microsoft.com/office/powerpoint/2010/main" val="544177069"/>
              </p:ext>
            </p:extLst>
          </p:nvPr>
        </p:nvGraphicFramePr>
        <p:xfrm>
          <a:off x="455612" y="5348330"/>
          <a:ext cx="1224907" cy="1262535"/>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179415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760412" y="1426180"/>
            <a:ext cx="5540258" cy="4106815"/>
          </a:xfrm>
          <a:prstGeom prst="rect">
            <a:avLst/>
          </a:prstGeom>
        </p:spPr>
      </p:pic>
      <p:sp>
        <p:nvSpPr>
          <p:cNvPr id="4" name="Title 1"/>
          <p:cNvSpPr txBox="1">
            <a:spLocks/>
          </p:cNvSpPr>
          <p:nvPr/>
        </p:nvSpPr>
        <p:spPr>
          <a:xfrm>
            <a:off x="0" y="6120427"/>
            <a:ext cx="12188825" cy="731738"/>
          </a:xfrm>
        </p:spPr>
        <p:txBody>
          <a:bodyPr anchor="b"/>
          <a:lstStyle>
            <a:lvl1pPr algn="l" defTabSz="914400" rtl="0" eaLnBrk="1" latinLnBrk="0" hangingPunct="1">
              <a:spcBef>
                <a:spcPct val="0"/>
              </a:spcBef>
              <a:buNone/>
              <a:defRPr sz="4799" kern="1200">
                <a:solidFill>
                  <a:schemeClr val="bg1"/>
                </a:solidFill>
                <a:latin typeface="+mj-lt"/>
                <a:ea typeface="+mj-ea"/>
                <a:cs typeface="+mj-cs"/>
              </a:defRPr>
            </a:lvl1pPr>
          </a:lstStyle>
          <a:p>
            <a:pPr algn="r"/>
            <a:r>
              <a:rPr lang="en-CA" dirty="0"/>
              <a:t>client explorer</a:t>
            </a:r>
          </a:p>
        </p:txBody>
      </p:sp>
      <p:graphicFrame>
        <p:nvGraphicFramePr>
          <p:cNvPr id="9" name="Diagram 8"/>
          <p:cNvGraphicFramePr/>
          <p:nvPr>
            <p:extLst>
              <p:ext uri="{D42A27DB-BD31-4B8C-83A1-F6EECF244321}">
                <p14:modId xmlns:p14="http://schemas.microsoft.com/office/powerpoint/2010/main" val="2845190664"/>
              </p:ext>
            </p:extLst>
          </p:nvPr>
        </p:nvGraphicFramePr>
        <p:xfrm>
          <a:off x="6831012" y="1600200"/>
          <a:ext cx="3987800" cy="39644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604559" y="375933"/>
            <a:ext cx="1922084" cy="846423"/>
          </a:xfrm>
          <a:prstGeom prst="rect">
            <a:avLst/>
          </a:prstGeom>
        </p:spPr>
      </p:pic>
      <p:graphicFrame>
        <p:nvGraphicFramePr>
          <p:cNvPr id="7" name="Diagram 6">
            <a:extLst>
              <a:ext uri="{FF2B5EF4-FFF2-40B4-BE49-F238E27FC236}">
                <a16:creationId xmlns:a16="http://schemas.microsoft.com/office/drawing/2014/main" id="{37F60383-5896-4D66-894F-84E07887D61E}"/>
              </a:ext>
            </a:extLst>
          </p:cNvPr>
          <p:cNvGraphicFramePr/>
          <p:nvPr>
            <p:extLst>
              <p:ext uri="{D42A27DB-BD31-4B8C-83A1-F6EECF244321}">
                <p14:modId xmlns:p14="http://schemas.microsoft.com/office/powerpoint/2010/main" val="2809823315"/>
              </p:ext>
            </p:extLst>
          </p:nvPr>
        </p:nvGraphicFramePr>
        <p:xfrm>
          <a:off x="455612" y="5348330"/>
          <a:ext cx="1224907" cy="1262535"/>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99822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6133127"/>
            <a:ext cx="12188825" cy="731738"/>
          </a:xfrm>
        </p:spPr>
        <p:txBody>
          <a:bodyPr anchor="b"/>
          <a:lstStyle>
            <a:lvl1pPr algn="l" defTabSz="914400" rtl="0" eaLnBrk="1" latinLnBrk="0" hangingPunct="1">
              <a:spcBef>
                <a:spcPct val="0"/>
              </a:spcBef>
              <a:buNone/>
              <a:defRPr sz="4799" kern="1200">
                <a:solidFill>
                  <a:schemeClr val="bg1"/>
                </a:solidFill>
                <a:latin typeface="+mj-lt"/>
                <a:ea typeface="+mj-ea"/>
                <a:cs typeface="+mj-cs"/>
              </a:defRPr>
            </a:lvl1pPr>
          </a:lstStyle>
          <a:p>
            <a:pPr algn="r"/>
            <a:r>
              <a:rPr lang="en-CA" dirty="0"/>
              <a:t>client explorer</a:t>
            </a:r>
          </a:p>
        </p:txBody>
      </p:sp>
      <p:graphicFrame>
        <p:nvGraphicFramePr>
          <p:cNvPr id="9" name="Diagram 8"/>
          <p:cNvGraphicFramePr/>
          <p:nvPr>
            <p:extLst>
              <p:ext uri="{D42A27DB-BD31-4B8C-83A1-F6EECF244321}">
                <p14:modId xmlns:p14="http://schemas.microsoft.com/office/powerpoint/2010/main" val="4008097111"/>
              </p:ext>
            </p:extLst>
          </p:nvPr>
        </p:nvGraphicFramePr>
        <p:xfrm>
          <a:off x="8280647" y="2266688"/>
          <a:ext cx="3219008" cy="32751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604559" y="375933"/>
            <a:ext cx="1922084" cy="846423"/>
          </a:xfrm>
          <a:prstGeom prst="rect">
            <a:avLst/>
          </a:prstGeom>
        </p:spPr>
      </p:pic>
      <p:graphicFrame>
        <p:nvGraphicFramePr>
          <p:cNvPr id="7" name="Diagram 6">
            <a:extLst>
              <a:ext uri="{FF2B5EF4-FFF2-40B4-BE49-F238E27FC236}">
                <a16:creationId xmlns:a16="http://schemas.microsoft.com/office/drawing/2014/main" id="{37F60383-5896-4D66-894F-84E07887D61E}"/>
              </a:ext>
            </a:extLst>
          </p:cNvPr>
          <p:cNvGraphicFramePr/>
          <p:nvPr>
            <p:extLst>
              <p:ext uri="{D42A27DB-BD31-4B8C-83A1-F6EECF244321}">
                <p14:modId xmlns:p14="http://schemas.microsoft.com/office/powerpoint/2010/main" val="1736912244"/>
              </p:ext>
            </p:extLst>
          </p:nvPr>
        </p:nvGraphicFramePr>
        <p:xfrm>
          <a:off x="455612" y="5348330"/>
          <a:ext cx="1224907" cy="126253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5" name="Picture 4"/>
          <p:cNvPicPr>
            <a:picLocks noChangeAspect="1"/>
          </p:cNvPicPr>
          <p:nvPr/>
        </p:nvPicPr>
        <p:blipFill>
          <a:blip r:embed="rId14"/>
          <a:stretch>
            <a:fillRect/>
          </a:stretch>
        </p:blipFill>
        <p:spPr>
          <a:xfrm>
            <a:off x="912812" y="2310411"/>
            <a:ext cx="6851650" cy="3037919"/>
          </a:xfrm>
          <a:prstGeom prst="rect">
            <a:avLst/>
          </a:prstGeom>
        </p:spPr>
      </p:pic>
    </p:spTree>
    <p:extLst>
      <p:ext uri="{BB962C8B-B14F-4D97-AF65-F5344CB8AC3E}">
        <p14:creationId xmlns:p14="http://schemas.microsoft.com/office/powerpoint/2010/main" val="275595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6126262"/>
            <a:ext cx="12188825" cy="731738"/>
          </a:xfrm>
        </p:spPr>
        <p:txBody>
          <a:bodyPr anchor="b"/>
          <a:lstStyle>
            <a:lvl1pPr algn="l" defTabSz="914400" rtl="0" eaLnBrk="1" latinLnBrk="0" hangingPunct="1">
              <a:spcBef>
                <a:spcPct val="0"/>
              </a:spcBef>
              <a:buNone/>
              <a:defRPr sz="4799" kern="1200">
                <a:solidFill>
                  <a:schemeClr val="bg1"/>
                </a:solidFill>
                <a:latin typeface="+mj-lt"/>
                <a:ea typeface="+mj-ea"/>
                <a:cs typeface="+mj-cs"/>
              </a:defRPr>
            </a:lvl1pPr>
          </a:lstStyle>
          <a:p>
            <a:pPr algn="r"/>
            <a:r>
              <a:rPr lang="en-CA" dirty="0"/>
              <a:t>client explorer</a:t>
            </a:r>
          </a:p>
        </p:txBody>
      </p:sp>
      <p:graphicFrame>
        <p:nvGraphicFramePr>
          <p:cNvPr id="9" name="Diagram 8"/>
          <p:cNvGraphicFramePr/>
          <p:nvPr>
            <p:extLst>
              <p:ext uri="{D42A27DB-BD31-4B8C-83A1-F6EECF244321}">
                <p14:modId xmlns:p14="http://schemas.microsoft.com/office/powerpoint/2010/main" val="3739791864"/>
              </p:ext>
            </p:extLst>
          </p:nvPr>
        </p:nvGraphicFramePr>
        <p:xfrm>
          <a:off x="7237412" y="2524205"/>
          <a:ext cx="2668372" cy="23009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a:extLst>
              <a:ext uri="{FF2B5EF4-FFF2-40B4-BE49-F238E27FC236}">
                <a16:creationId xmlns:a16="http://schemas.microsoft.com/office/drawing/2014/main" id="{5B2C9ED0-9D5D-4268-B98B-F3A7DA329591}"/>
              </a:ext>
            </a:extLst>
          </p:cNvPr>
          <p:cNvGraphicFramePr/>
          <p:nvPr>
            <p:extLst>
              <p:ext uri="{D42A27DB-BD31-4B8C-83A1-F6EECF244321}">
                <p14:modId xmlns:p14="http://schemas.microsoft.com/office/powerpoint/2010/main" val="4092061467"/>
              </p:ext>
            </p:extLst>
          </p:nvPr>
        </p:nvGraphicFramePr>
        <p:xfrm>
          <a:off x="455612" y="5348330"/>
          <a:ext cx="1224907" cy="12625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5" name="Snagit_SNG82B">
            <a:extLst>
              <a:ext uri="{FF2B5EF4-FFF2-40B4-BE49-F238E27FC236}">
                <a16:creationId xmlns:a16="http://schemas.microsoft.com/office/drawing/2014/main" id="{0A7DA06F-10C3-41B9-95C3-532B917B23B5}"/>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539163" y="3524010"/>
            <a:ext cx="3232102" cy="3027286"/>
          </a:xfrm>
          <a:prstGeom prst="rect">
            <a:avLst/>
          </a:prstGeom>
        </p:spPr>
      </p:pic>
      <p:pic>
        <p:nvPicPr>
          <p:cNvPr id="10" name="Snagit_SNG854">
            <a:extLst>
              <a:ext uri="{FF2B5EF4-FFF2-40B4-BE49-F238E27FC236}">
                <a16:creationId xmlns:a16="http://schemas.microsoft.com/office/drawing/2014/main" id="{C5CE4B1C-6DAC-49FE-BF03-D234A3B19C2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539162" y="1066800"/>
            <a:ext cx="3274478" cy="2536909"/>
          </a:xfrm>
          <a:prstGeom prst="rect">
            <a:avLst/>
          </a:prstGeom>
        </p:spPr>
      </p:pic>
    </p:spTree>
    <p:extLst>
      <p:ext uri="{BB962C8B-B14F-4D97-AF65-F5344CB8AC3E}">
        <p14:creationId xmlns:p14="http://schemas.microsoft.com/office/powerpoint/2010/main" val="18257079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White Template Blue Intuit Logo">
  <a:themeElements>
    <a:clrScheme name="Intuit Brand Colors 2014">
      <a:dk1>
        <a:sysClr val="windowText" lastClr="000000"/>
      </a:dk1>
      <a:lt1>
        <a:sysClr val="window" lastClr="FFFFFF"/>
      </a:lt1>
      <a:dk2>
        <a:srgbClr val="3F3F3F"/>
      </a:dk2>
      <a:lt2>
        <a:srgbClr val="2CA01C"/>
      </a:lt2>
      <a:accent1>
        <a:srgbClr val="365EBF"/>
      </a:accent1>
      <a:accent2>
        <a:srgbClr val="D52B1E"/>
      </a:accent2>
      <a:accent3>
        <a:srgbClr val="505050"/>
      </a:accent3>
      <a:accent4>
        <a:srgbClr val="0098CD"/>
      </a:accent4>
      <a:accent5>
        <a:srgbClr val="E77700"/>
      </a:accent5>
      <a:accent6>
        <a:srgbClr val="FEC82A"/>
      </a:accent6>
      <a:hlink>
        <a:srgbClr val="365EBF"/>
      </a:hlink>
      <a:folHlink>
        <a:srgbClr val="193048"/>
      </a:folHlink>
    </a:clrScheme>
    <a:fontScheme name="Intuit Standard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1 Intuit Template - White Background - Widescreen [Read-Only]" id="{F225971D-B64B-41D1-A728-2636CCD64A25}" vid="{97301D22-312C-4BB4-A39D-16453ABE49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 Intuit Template - White Background - Widescreen July 2014</Template>
  <TotalTime>37431</TotalTime>
  <Words>926</Words>
  <Application>Microsoft Macintosh PowerPoint</Application>
  <PresentationFormat>Custom</PresentationFormat>
  <Paragraphs>118</Paragraphs>
  <Slides>11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vt:lpstr>
      <vt:lpstr>Avenir Next Medium</vt:lpstr>
      <vt:lpstr>Avenir Next Regular</vt:lpstr>
      <vt:lpstr>Calibri</vt:lpstr>
      <vt:lpstr>Times</vt:lpstr>
      <vt:lpstr>Wingdings</vt:lpstr>
      <vt:lpstr>1_White Template Blue Intuit Logo</vt:lpstr>
      <vt:lpstr>think-cell Slide</vt:lpstr>
      <vt:lpstr>Learning about Taxes with Intuit ProFile  </vt:lpstr>
      <vt:lpstr>Chapter 7 Data-mining with Client Explorer</vt:lpstr>
      <vt:lpstr>PowerPoint Presentation</vt:lpstr>
      <vt:lpstr>what is Client Explorer?</vt:lpstr>
      <vt:lpstr>PowerPoint Presentation</vt:lpstr>
      <vt:lpstr>PowerPoint Presentation</vt:lpstr>
      <vt:lpstr>PowerPoint Presentation</vt:lpstr>
      <vt:lpstr>PowerPoint Presentation</vt:lpstr>
      <vt:lpstr>PowerPoint Presentation</vt:lpstr>
      <vt:lpstr>PowerPoint Presentation</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GTM Offer Template</dc:title>
  <dc:creator>Magner, Barb</dc:creator>
  <cp:lastModifiedBy>Michael Di Lauro</cp:lastModifiedBy>
  <cp:revision>622</cp:revision>
  <cp:lastPrinted>2017-01-10T23:11:41Z</cp:lastPrinted>
  <dcterms:created xsi:type="dcterms:W3CDTF">2014-09-11T15:23:46Z</dcterms:created>
  <dcterms:modified xsi:type="dcterms:W3CDTF">2020-12-13T17:40:04Z</dcterms:modified>
</cp:coreProperties>
</file>