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15"/>
  </p:notesMasterIdLst>
  <p:handoutMasterIdLst>
    <p:handoutMasterId r:id="rId16"/>
  </p:handoutMasterIdLst>
  <p:sldIdLst>
    <p:sldId id="532" r:id="rId2"/>
    <p:sldId id="533" r:id="rId3"/>
    <p:sldId id="534" r:id="rId4"/>
    <p:sldId id="490" r:id="rId5"/>
    <p:sldId id="492" r:id="rId6"/>
    <p:sldId id="535" r:id="rId7"/>
    <p:sldId id="448" r:id="rId8"/>
    <p:sldId id="449" r:id="rId9"/>
    <p:sldId id="531" r:id="rId10"/>
    <p:sldId id="500" r:id="rId11"/>
    <p:sldId id="536" r:id="rId12"/>
    <p:sldId id="537" r:id="rId13"/>
    <p:sldId id="547" r:id="rId14"/>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see, Joseph" initials="LJ"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6699FF"/>
    <a:srgbClr val="B9B9B9"/>
    <a:srgbClr val="00668A"/>
    <a:srgbClr val="3F3F3F"/>
    <a:srgbClr val="0070C0"/>
    <a:srgbClr val="FFFFFF"/>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44" autoAdjust="0"/>
    <p:restoredTop sz="80272" autoAdjust="0"/>
  </p:normalViewPr>
  <p:slideViewPr>
    <p:cSldViewPr>
      <p:cViewPr varScale="1">
        <p:scale>
          <a:sx n="101" d="100"/>
          <a:sy n="101" d="100"/>
        </p:scale>
        <p:origin x="1136" y="200"/>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10" d="100"/>
        <a:sy n="110" d="100"/>
      </p:scale>
      <p:origin x="0" y="-19454"/>
    </p:cViewPr>
  </p:sorterViewPr>
  <p:notesViewPr>
    <p:cSldViewPr>
      <p:cViewPr varScale="1">
        <p:scale>
          <a:sx n="66" d="100"/>
          <a:sy n="66" d="100"/>
        </p:scale>
        <p:origin x="3043"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BA0D8E-884F-D545-BFF7-95207C181DAB}"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CA"/>
        </a:p>
      </dgm:t>
    </dgm:pt>
    <dgm:pt modelId="{BCED7BB8-DEB5-4F92-B4AB-8FAA3206C294}">
      <dgm:prSet/>
      <dgm:spPr/>
      <dgm:t>
        <a:bodyPr/>
        <a:lstStyle/>
        <a:p>
          <a:pPr rtl="0"/>
          <a:r>
            <a:rPr lang="en-CA" dirty="0"/>
            <a:t>Create new return</a:t>
          </a:r>
        </a:p>
      </dgm:t>
    </dgm:pt>
    <dgm:pt modelId="{19192E39-CBB0-4E45-BB36-38DD6C39D4E8}" type="parTrans" cxnId="{D0A81350-A200-4445-8F26-F180A38F23E2}">
      <dgm:prSet/>
      <dgm:spPr/>
      <dgm:t>
        <a:bodyPr/>
        <a:lstStyle/>
        <a:p>
          <a:endParaRPr lang="en-US"/>
        </a:p>
      </dgm:t>
    </dgm:pt>
    <dgm:pt modelId="{E0B99025-BA52-4969-A69A-5870B44D96F1}" type="sibTrans" cxnId="{D0A81350-A200-4445-8F26-F180A38F23E2}">
      <dgm:prSet/>
      <dgm:spPr/>
      <dgm:t>
        <a:bodyPr/>
        <a:lstStyle/>
        <a:p>
          <a:endParaRPr lang="en-US"/>
        </a:p>
      </dgm:t>
    </dgm:pt>
    <dgm:pt modelId="{61AEFD12-5743-496F-AC38-DEC9C27A4F93}">
      <dgm:prSet/>
      <dgm:spPr/>
      <dgm:t>
        <a:bodyPr/>
        <a:lstStyle/>
        <a:p>
          <a:pPr rtl="0"/>
          <a:r>
            <a:rPr lang="en-CA" dirty="0"/>
            <a:t>Enter default data (Province, Elections Canada, etc.)</a:t>
          </a:r>
        </a:p>
      </dgm:t>
    </dgm:pt>
    <dgm:pt modelId="{0C958271-542F-47E7-86F1-7C1D2E5550AF}" type="parTrans" cxnId="{ABC06DEE-6747-4BC9-A62B-52522226AEBF}">
      <dgm:prSet/>
      <dgm:spPr/>
      <dgm:t>
        <a:bodyPr/>
        <a:lstStyle/>
        <a:p>
          <a:endParaRPr lang="en-US"/>
        </a:p>
      </dgm:t>
    </dgm:pt>
    <dgm:pt modelId="{8FC5438E-F226-403E-80CA-F7545E6277E3}" type="sibTrans" cxnId="{ABC06DEE-6747-4BC9-A62B-52522226AEBF}">
      <dgm:prSet/>
      <dgm:spPr/>
      <dgm:t>
        <a:bodyPr/>
        <a:lstStyle/>
        <a:p>
          <a:endParaRPr lang="en-US"/>
        </a:p>
      </dgm:t>
    </dgm:pt>
    <dgm:pt modelId="{2ED06D65-A916-4E3A-B4A5-9A62CA2A0796}">
      <dgm:prSet/>
      <dgm:spPr/>
      <dgm:t>
        <a:bodyPr/>
        <a:lstStyle/>
        <a:p>
          <a:pPr rtl="0"/>
          <a:r>
            <a:rPr lang="en-CA" dirty="0"/>
            <a:t>Open default forms (T4, T5, etc.)</a:t>
          </a:r>
        </a:p>
      </dgm:t>
    </dgm:pt>
    <dgm:pt modelId="{8A686D38-217F-4AD7-AE97-36C40981DD3C}" type="parTrans" cxnId="{C7FF89F3-5327-4DC0-8171-0A317E32A46A}">
      <dgm:prSet/>
      <dgm:spPr/>
      <dgm:t>
        <a:bodyPr/>
        <a:lstStyle/>
        <a:p>
          <a:endParaRPr lang="en-US"/>
        </a:p>
      </dgm:t>
    </dgm:pt>
    <dgm:pt modelId="{56F2C142-E209-44EE-8C8A-BA8C8AABA568}" type="sibTrans" cxnId="{C7FF89F3-5327-4DC0-8171-0A317E32A46A}">
      <dgm:prSet/>
      <dgm:spPr/>
      <dgm:t>
        <a:bodyPr/>
        <a:lstStyle/>
        <a:p>
          <a:endParaRPr lang="en-US"/>
        </a:p>
      </dgm:t>
    </dgm:pt>
    <dgm:pt modelId="{40564DCB-023C-411E-BE7C-F981C6F4DAE4}">
      <dgm:prSet/>
      <dgm:spPr/>
      <dgm:t>
        <a:bodyPr/>
        <a:lstStyle/>
        <a:p>
          <a:pPr rtl="0"/>
          <a:r>
            <a:rPr lang="en-CA" dirty="0"/>
            <a:t>Save file</a:t>
          </a:r>
        </a:p>
      </dgm:t>
    </dgm:pt>
    <dgm:pt modelId="{1EC49ECC-D0DA-423E-8A9E-C94D89F86906}" type="parTrans" cxnId="{7D8E20AF-1FD4-4EE7-8BFC-BEB7049D67C7}">
      <dgm:prSet/>
      <dgm:spPr/>
      <dgm:t>
        <a:bodyPr/>
        <a:lstStyle/>
        <a:p>
          <a:endParaRPr lang="en-US"/>
        </a:p>
      </dgm:t>
    </dgm:pt>
    <dgm:pt modelId="{A95F5F6B-117B-4599-BD3F-CAB87107BC49}" type="sibTrans" cxnId="{7D8E20AF-1FD4-4EE7-8BFC-BEB7049D67C7}">
      <dgm:prSet/>
      <dgm:spPr/>
      <dgm:t>
        <a:bodyPr/>
        <a:lstStyle/>
        <a:p>
          <a:endParaRPr lang="en-US"/>
        </a:p>
      </dgm:t>
    </dgm:pt>
    <dgm:pt modelId="{73EB53C1-F494-4647-9BCE-BFF143D0B44D}">
      <dgm:prSet/>
      <dgm:spPr/>
      <dgm:t>
        <a:bodyPr/>
        <a:lstStyle/>
        <a:p>
          <a:pPr rtl="0"/>
          <a:r>
            <a:rPr lang="en-CA" dirty="0"/>
            <a:t>Enter file name in Module &gt; Templates</a:t>
          </a:r>
        </a:p>
      </dgm:t>
    </dgm:pt>
    <dgm:pt modelId="{AEB7AC21-813E-402D-BEC3-772D302D5DA5}" type="parTrans" cxnId="{48261EEE-E18C-4B44-B3C4-2993423AFF51}">
      <dgm:prSet/>
      <dgm:spPr/>
      <dgm:t>
        <a:bodyPr/>
        <a:lstStyle/>
        <a:p>
          <a:endParaRPr lang="en-US"/>
        </a:p>
      </dgm:t>
    </dgm:pt>
    <dgm:pt modelId="{1F342EE4-7DBB-4193-BD35-2D59365C3D85}" type="sibTrans" cxnId="{48261EEE-E18C-4B44-B3C4-2993423AFF51}">
      <dgm:prSet/>
      <dgm:spPr/>
      <dgm:t>
        <a:bodyPr/>
        <a:lstStyle/>
        <a:p>
          <a:endParaRPr lang="en-US"/>
        </a:p>
      </dgm:t>
    </dgm:pt>
    <dgm:pt modelId="{3CB6F0BF-076D-9F48-9A46-60028B6FE005}">
      <dgm:prSet custT="1"/>
      <dgm:spPr/>
      <dgm:t>
        <a:bodyPr/>
        <a:lstStyle/>
        <a:p>
          <a:pPr rtl="0"/>
          <a:endParaRPr lang="en-CA" sz="3600" dirty="0"/>
        </a:p>
      </dgm:t>
    </dgm:pt>
    <dgm:pt modelId="{02B95B21-F90C-F54E-8161-72E219C98A93}" type="sibTrans" cxnId="{C5848D0B-5FD4-F24C-8859-2A2FE4A00863}">
      <dgm:prSet/>
      <dgm:spPr/>
      <dgm:t>
        <a:bodyPr/>
        <a:lstStyle/>
        <a:p>
          <a:endParaRPr lang="en-CA"/>
        </a:p>
      </dgm:t>
    </dgm:pt>
    <dgm:pt modelId="{63DF646F-8161-E746-81DE-E736BB880F3B}" type="parTrans" cxnId="{C5848D0B-5FD4-F24C-8859-2A2FE4A00863}">
      <dgm:prSet/>
      <dgm:spPr/>
      <dgm:t>
        <a:bodyPr/>
        <a:lstStyle/>
        <a:p>
          <a:endParaRPr lang="en-CA"/>
        </a:p>
      </dgm:t>
    </dgm:pt>
    <dgm:pt modelId="{3847C158-F703-2043-A592-AD43CDE75978}" type="pres">
      <dgm:prSet presAssocID="{02BA0D8E-884F-D545-BFF7-95207C181DAB}" presName="vert0" presStyleCnt="0">
        <dgm:presLayoutVars>
          <dgm:dir/>
          <dgm:animOne val="branch"/>
          <dgm:animLvl val="lvl"/>
        </dgm:presLayoutVars>
      </dgm:prSet>
      <dgm:spPr/>
    </dgm:pt>
    <dgm:pt modelId="{541D71A5-FD20-F545-9F5D-7D4C498B83EC}" type="pres">
      <dgm:prSet presAssocID="{3CB6F0BF-076D-9F48-9A46-60028B6FE005}" presName="thickLine" presStyleLbl="alignNode1" presStyleIdx="0" presStyleCnt="1"/>
      <dgm:spPr/>
    </dgm:pt>
    <dgm:pt modelId="{4E41A018-5829-1042-A64B-F04DC68320CB}" type="pres">
      <dgm:prSet presAssocID="{3CB6F0BF-076D-9F48-9A46-60028B6FE005}" presName="horz1" presStyleCnt="0"/>
      <dgm:spPr/>
    </dgm:pt>
    <dgm:pt modelId="{2D0DC994-48C6-6A4F-873D-66E35DF6160D}" type="pres">
      <dgm:prSet presAssocID="{3CB6F0BF-076D-9F48-9A46-60028B6FE005}" presName="tx1" presStyleLbl="revTx" presStyleIdx="0" presStyleCnt="6"/>
      <dgm:spPr/>
    </dgm:pt>
    <dgm:pt modelId="{1A09282D-3ED9-E842-A214-B189541603FA}" type="pres">
      <dgm:prSet presAssocID="{3CB6F0BF-076D-9F48-9A46-60028B6FE005}" presName="vert1" presStyleCnt="0"/>
      <dgm:spPr/>
    </dgm:pt>
    <dgm:pt modelId="{39BC862C-A516-D848-BCE7-4E622459A54B}" type="pres">
      <dgm:prSet presAssocID="{BCED7BB8-DEB5-4F92-B4AB-8FAA3206C294}" presName="vertSpace2a" presStyleCnt="0"/>
      <dgm:spPr/>
    </dgm:pt>
    <dgm:pt modelId="{304CCFDE-EFF1-654F-BDC9-50B773E33112}" type="pres">
      <dgm:prSet presAssocID="{BCED7BB8-DEB5-4F92-B4AB-8FAA3206C294}" presName="horz2" presStyleCnt="0"/>
      <dgm:spPr/>
    </dgm:pt>
    <dgm:pt modelId="{8E51CB55-08D0-E544-9261-E4C02F471ED4}" type="pres">
      <dgm:prSet presAssocID="{BCED7BB8-DEB5-4F92-B4AB-8FAA3206C294}" presName="horzSpace2" presStyleCnt="0"/>
      <dgm:spPr/>
    </dgm:pt>
    <dgm:pt modelId="{D15B1013-65AB-CD45-99CF-4402853A1481}" type="pres">
      <dgm:prSet presAssocID="{BCED7BB8-DEB5-4F92-B4AB-8FAA3206C294}" presName="tx2" presStyleLbl="revTx" presStyleIdx="1" presStyleCnt="6"/>
      <dgm:spPr/>
    </dgm:pt>
    <dgm:pt modelId="{28437EF8-0B17-554E-B589-76B5AA0B00D0}" type="pres">
      <dgm:prSet presAssocID="{BCED7BB8-DEB5-4F92-B4AB-8FAA3206C294}" presName="vert2" presStyleCnt="0"/>
      <dgm:spPr/>
    </dgm:pt>
    <dgm:pt modelId="{B282F22D-4E97-6A41-8183-0319AD1BBA0B}" type="pres">
      <dgm:prSet presAssocID="{BCED7BB8-DEB5-4F92-B4AB-8FAA3206C294}" presName="thinLine2b" presStyleLbl="callout" presStyleIdx="0" presStyleCnt="5"/>
      <dgm:spPr/>
    </dgm:pt>
    <dgm:pt modelId="{B71D43BF-6701-664F-AEE4-F9AFF31C707D}" type="pres">
      <dgm:prSet presAssocID="{BCED7BB8-DEB5-4F92-B4AB-8FAA3206C294}" presName="vertSpace2b" presStyleCnt="0"/>
      <dgm:spPr/>
    </dgm:pt>
    <dgm:pt modelId="{EFFDD7BA-EEA6-7F42-A225-08FABB2C283E}" type="pres">
      <dgm:prSet presAssocID="{61AEFD12-5743-496F-AC38-DEC9C27A4F93}" presName="horz2" presStyleCnt="0"/>
      <dgm:spPr/>
    </dgm:pt>
    <dgm:pt modelId="{B11ED979-8702-484B-B303-E0DDB5A8884D}" type="pres">
      <dgm:prSet presAssocID="{61AEFD12-5743-496F-AC38-DEC9C27A4F93}" presName="horzSpace2" presStyleCnt="0"/>
      <dgm:spPr/>
    </dgm:pt>
    <dgm:pt modelId="{4CBF8DD6-C361-914B-BD3B-70BF33976812}" type="pres">
      <dgm:prSet presAssocID="{61AEFD12-5743-496F-AC38-DEC9C27A4F93}" presName="tx2" presStyleLbl="revTx" presStyleIdx="2" presStyleCnt="6"/>
      <dgm:spPr/>
    </dgm:pt>
    <dgm:pt modelId="{404E1FFF-D2AC-F145-88D8-4472B91827C9}" type="pres">
      <dgm:prSet presAssocID="{61AEFD12-5743-496F-AC38-DEC9C27A4F93}" presName="vert2" presStyleCnt="0"/>
      <dgm:spPr/>
    </dgm:pt>
    <dgm:pt modelId="{93B5460F-07EF-8740-B3C5-C490190A423A}" type="pres">
      <dgm:prSet presAssocID="{61AEFD12-5743-496F-AC38-DEC9C27A4F93}" presName="thinLine2b" presStyleLbl="callout" presStyleIdx="1" presStyleCnt="5"/>
      <dgm:spPr/>
    </dgm:pt>
    <dgm:pt modelId="{CC58D7F3-9375-5D42-9F65-3ED8BC1FC4D2}" type="pres">
      <dgm:prSet presAssocID="{61AEFD12-5743-496F-AC38-DEC9C27A4F93}" presName="vertSpace2b" presStyleCnt="0"/>
      <dgm:spPr/>
    </dgm:pt>
    <dgm:pt modelId="{526DD056-313A-F647-8FAA-B81AF87E906A}" type="pres">
      <dgm:prSet presAssocID="{2ED06D65-A916-4E3A-B4A5-9A62CA2A0796}" presName="horz2" presStyleCnt="0"/>
      <dgm:spPr/>
    </dgm:pt>
    <dgm:pt modelId="{F0BB610E-A43C-0140-8B61-BFBBB9C5B21B}" type="pres">
      <dgm:prSet presAssocID="{2ED06D65-A916-4E3A-B4A5-9A62CA2A0796}" presName="horzSpace2" presStyleCnt="0"/>
      <dgm:spPr/>
    </dgm:pt>
    <dgm:pt modelId="{CF6BD5B1-BE8F-A045-897A-F72B5E3CAD43}" type="pres">
      <dgm:prSet presAssocID="{2ED06D65-A916-4E3A-B4A5-9A62CA2A0796}" presName="tx2" presStyleLbl="revTx" presStyleIdx="3" presStyleCnt="6"/>
      <dgm:spPr/>
    </dgm:pt>
    <dgm:pt modelId="{8F18C9F9-DAE6-4748-9AE7-A114CAAF1A3B}" type="pres">
      <dgm:prSet presAssocID="{2ED06D65-A916-4E3A-B4A5-9A62CA2A0796}" presName="vert2" presStyleCnt="0"/>
      <dgm:spPr/>
    </dgm:pt>
    <dgm:pt modelId="{AB7F71FE-D0D8-DB4E-9183-A453CD24181D}" type="pres">
      <dgm:prSet presAssocID="{2ED06D65-A916-4E3A-B4A5-9A62CA2A0796}" presName="thinLine2b" presStyleLbl="callout" presStyleIdx="2" presStyleCnt="5"/>
      <dgm:spPr/>
    </dgm:pt>
    <dgm:pt modelId="{97134469-EF7F-6544-8ADF-B680044BCF19}" type="pres">
      <dgm:prSet presAssocID="{2ED06D65-A916-4E3A-B4A5-9A62CA2A0796}" presName="vertSpace2b" presStyleCnt="0"/>
      <dgm:spPr/>
    </dgm:pt>
    <dgm:pt modelId="{30503AA4-C623-5A46-B940-A80E1034AE86}" type="pres">
      <dgm:prSet presAssocID="{40564DCB-023C-411E-BE7C-F981C6F4DAE4}" presName="horz2" presStyleCnt="0"/>
      <dgm:spPr/>
    </dgm:pt>
    <dgm:pt modelId="{EC4F2F74-FCB3-8B4F-9C0B-DD4518877A74}" type="pres">
      <dgm:prSet presAssocID="{40564DCB-023C-411E-BE7C-F981C6F4DAE4}" presName="horzSpace2" presStyleCnt="0"/>
      <dgm:spPr/>
    </dgm:pt>
    <dgm:pt modelId="{7F586AF6-99ED-7F4F-9F54-0AA5D025C819}" type="pres">
      <dgm:prSet presAssocID="{40564DCB-023C-411E-BE7C-F981C6F4DAE4}" presName="tx2" presStyleLbl="revTx" presStyleIdx="4" presStyleCnt="6"/>
      <dgm:spPr/>
    </dgm:pt>
    <dgm:pt modelId="{5028812F-FF96-4843-AE1D-EDD8C7BA3941}" type="pres">
      <dgm:prSet presAssocID="{40564DCB-023C-411E-BE7C-F981C6F4DAE4}" presName="vert2" presStyleCnt="0"/>
      <dgm:spPr/>
    </dgm:pt>
    <dgm:pt modelId="{0D05E7CA-4690-3746-80EC-339E36AA23C6}" type="pres">
      <dgm:prSet presAssocID="{40564DCB-023C-411E-BE7C-F981C6F4DAE4}" presName="thinLine2b" presStyleLbl="callout" presStyleIdx="3" presStyleCnt="5"/>
      <dgm:spPr/>
    </dgm:pt>
    <dgm:pt modelId="{94AD4715-10E3-E04E-80FC-936AB44F8AFC}" type="pres">
      <dgm:prSet presAssocID="{40564DCB-023C-411E-BE7C-F981C6F4DAE4}" presName="vertSpace2b" presStyleCnt="0"/>
      <dgm:spPr/>
    </dgm:pt>
    <dgm:pt modelId="{2D23E20E-3175-D848-BA71-8A8A17104E5C}" type="pres">
      <dgm:prSet presAssocID="{73EB53C1-F494-4647-9BCE-BFF143D0B44D}" presName="horz2" presStyleCnt="0"/>
      <dgm:spPr/>
    </dgm:pt>
    <dgm:pt modelId="{30700DBC-4A68-9B43-B8AD-8649D6392A73}" type="pres">
      <dgm:prSet presAssocID="{73EB53C1-F494-4647-9BCE-BFF143D0B44D}" presName="horzSpace2" presStyleCnt="0"/>
      <dgm:spPr/>
    </dgm:pt>
    <dgm:pt modelId="{8E841FFD-4AB9-5845-8845-2EE321CDF61F}" type="pres">
      <dgm:prSet presAssocID="{73EB53C1-F494-4647-9BCE-BFF143D0B44D}" presName="tx2" presStyleLbl="revTx" presStyleIdx="5" presStyleCnt="6"/>
      <dgm:spPr/>
    </dgm:pt>
    <dgm:pt modelId="{6DFF2415-7500-DB4D-B62F-7A745403BF01}" type="pres">
      <dgm:prSet presAssocID="{73EB53C1-F494-4647-9BCE-BFF143D0B44D}" presName="vert2" presStyleCnt="0"/>
      <dgm:spPr/>
    </dgm:pt>
    <dgm:pt modelId="{4DC9BEA0-D9C0-C243-97A0-EB78FCCDBA87}" type="pres">
      <dgm:prSet presAssocID="{73EB53C1-F494-4647-9BCE-BFF143D0B44D}" presName="thinLine2b" presStyleLbl="callout" presStyleIdx="4" presStyleCnt="5"/>
      <dgm:spPr/>
    </dgm:pt>
    <dgm:pt modelId="{ABE89D53-5474-1D41-9C51-1BF78E08DAF7}" type="pres">
      <dgm:prSet presAssocID="{73EB53C1-F494-4647-9BCE-BFF143D0B44D}" presName="vertSpace2b" presStyleCnt="0"/>
      <dgm:spPr/>
    </dgm:pt>
  </dgm:ptLst>
  <dgm:cxnLst>
    <dgm:cxn modelId="{E1F97E0B-1CD5-DB40-BCE3-71B7A772DAB2}" type="presOf" srcId="{2ED06D65-A916-4E3A-B4A5-9A62CA2A0796}" destId="{CF6BD5B1-BE8F-A045-897A-F72B5E3CAD43}" srcOrd="0" destOrd="0" presId="urn:microsoft.com/office/officeart/2008/layout/LinedList"/>
    <dgm:cxn modelId="{C5848D0B-5FD4-F24C-8859-2A2FE4A00863}" srcId="{02BA0D8E-884F-D545-BFF7-95207C181DAB}" destId="{3CB6F0BF-076D-9F48-9A46-60028B6FE005}" srcOrd="0" destOrd="0" parTransId="{63DF646F-8161-E746-81DE-E736BB880F3B}" sibTransId="{02B95B21-F90C-F54E-8161-72E219C98A93}"/>
    <dgm:cxn modelId="{2149AC2C-FB71-BB44-A41D-8E1C866AF3B2}" type="presOf" srcId="{73EB53C1-F494-4647-9BCE-BFF143D0B44D}" destId="{8E841FFD-4AB9-5845-8845-2EE321CDF61F}" srcOrd="0" destOrd="0" presId="urn:microsoft.com/office/officeart/2008/layout/LinedList"/>
    <dgm:cxn modelId="{36CE9733-4C79-5B46-B0CA-4D5C4D052D5D}" type="presOf" srcId="{40564DCB-023C-411E-BE7C-F981C6F4DAE4}" destId="{7F586AF6-99ED-7F4F-9F54-0AA5D025C819}" srcOrd="0" destOrd="0" presId="urn:microsoft.com/office/officeart/2008/layout/LinedList"/>
    <dgm:cxn modelId="{3119683D-CB94-AE4E-90DD-1229DD4B15EA}" type="presOf" srcId="{02BA0D8E-884F-D545-BFF7-95207C181DAB}" destId="{3847C158-F703-2043-A592-AD43CDE75978}" srcOrd="0" destOrd="0" presId="urn:microsoft.com/office/officeart/2008/layout/LinedList"/>
    <dgm:cxn modelId="{30B11F40-5A8F-1A48-8585-3B8315086245}" type="presOf" srcId="{BCED7BB8-DEB5-4F92-B4AB-8FAA3206C294}" destId="{D15B1013-65AB-CD45-99CF-4402853A1481}" srcOrd="0" destOrd="0" presId="urn:microsoft.com/office/officeart/2008/layout/LinedList"/>
    <dgm:cxn modelId="{D0A81350-A200-4445-8F26-F180A38F23E2}" srcId="{3CB6F0BF-076D-9F48-9A46-60028B6FE005}" destId="{BCED7BB8-DEB5-4F92-B4AB-8FAA3206C294}" srcOrd="0" destOrd="0" parTransId="{19192E39-CBB0-4E45-BB36-38DD6C39D4E8}" sibTransId="{E0B99025-BA52-4969-A69A-5870B44D96F1}"/>
    <dgm:cxn modelId="{7CD8C65D-0134-6F45-A81E-38769CB8A396}" type="presOf" srcId="{61AEFD12-5743-496F-AC38-DEC9C27A4F93}" destId="{4CBF8DD6-C361-914B-BD3B-70BF33976812}" srcOrd="0" destOrd="0" presId="urn:microsoft.com/office/officeart/2008/layout/LinedList"/>
    <dgm:cxn modelId="{7D8E20AF-1FD4-4EE7-8BFC-BEB7049D67C7}" srcId="{3CB6F0BF-076D-9F48-9A46-60028B6FE005}" destId="{40564DCB-023C-411E-BE7C-F981C6F4DAE4}" srcOrd="3" destOrd="0" parTransId="{1EC49ECC-D0DA-423E-8A9E-C94D89F86906}" sibTransId="{A95F5F6B-117B-4599-BD3F-CAB87107BC49}"/>
    <dgm:cxn modelId="{096359DE-1B17-8D4F-8F67-885511AAAD04}" type="presOf" srcId="{3CB6F0BF-076D-9F48-9A46-60028B6FE005}" destId="{2D0DC994-48C6-6A4F-873D-66E35DF6160D}" srcOrd="0" destOrd="0" presId="urn:microsoft.com/office/officeart/2008/layout/LinedList"/>
    <dgm:cxn modelId="{48261EEE-E18C-4B44-B3C4-2993423AFF51}" srcId="{3CB6F0BF-076D-9F48-9A46-60028B6FE005}" destId="{73EB53C1-F494-4647-9BCE-BFF143D0B44D}" srcOrd="4" destOrd="0" parTransId="{AEB7AC21-813E-402D-BEC3-772D302D5DA5}" sibTransId="{1F342EE4-7DBB-4193-BD35-2D59365C3D85}"/>
    <dgm:cxn modelId="{ABC06DEE-6747-4BC9-A62B-52522226AEBF}" srcId="{3CB6F0BF-076D-9F48-9A46-60028B6FE005}" destId="{61AEFD12-5743-496F-AC38-DEC9C27A4F93}" srcOrd="1" destOrd="0" parTransId="{0C958271-542F-47E7-86F1-7C1D2E5550AF}" sibTransId="{8FC5438E-F226-403E-80CA-F7545E6277E3}"/>
    <dgm:cxn modelId="{C7FF89F3-5327-4DC0-8171-0A317E32A46A}" srcId="{3CB6F0BF-076D-9F48-9A46-60028B6FE005}" destId="{2ED06D65-A916-4E3A-B4A5-9A62CA2A0796}" srcOrd="2" destOrd="0" parTransId="{8A686D38-217F-4AD7-AE97-36C40981DD3C}" sibTransId="{56F2C142-E209-44EE-8C8A-BA8C8AABA568}"/>
    <dgm:cxn modelId="{EE818544-A533-C545-A7DB-39E6EF69B511}" type="presParOf" srcId="{3847C158-F703-2043-A592-AD43CDE75978}" destId="{541D71A5-FD20-F545-9F5D-7D4C498B83EC}" srcOrd="0" destOrd="0" presId="urn:microsoft.com/office/officeart/2008/layout/LinedList"/>
    <dgm:cxn modelId="{0BA1F021-444F-3A4F-A077-B5E660B82894}" type="presParOf" srcId="{3847C158-F703-2043-A592-AD43CDE75978}" destId="{4E41A018-5829-1042-A64B-F04DC68320CB}" srcOrd="1" destOrd="0" presId="urn:microsoft.com/office/officeart/2008/layout/LinedList"/>
    <dgm:cxn modelId="{558EC4BB-1B54-EE47-A3CF-84B991CF4FE1}" type="presParOf" srcId="{4E41A018-5829-1042-A64B-F04DC68320CB}" destId="{2D0DC994-48C6-6A4F-873D-66E35DF6160D}" srcOrd="0" destOrd="0" presId="urn:microsoft.com/office/officeart/2008/layout/LinedList"/>
    <dgm:cxn modelId="{50B0501E-F4BF-EA43-B7DA-66DE67E1C0A6}" type="presParOf" srcId="{4E41A018-5829-1042-A64B-F04DC68320CB}" destId="{1A09282D-3ED9-E842-A214-B189541603FA}" srcOrd="1" destOrd="0" presId="urn:microsoft.com/office/officeart/2008/layout/LinedList"/>
    <dgm:cxn modelId="{7EF39F74-5D98-4C4B-BA6E-A3978C7659B4}" type="presParOf" srcId="{1A09282D-3ED9-E842-A214-B189541603FA}" destId="{39BC862C-A516-D848-BCE7-4E622459A54B}" srcOrd="0" destOrd="0" presId="urn:microsoft.com/office/officeart/2008/layout/LinedList"/>
    <dgm:cxn modelId="{CD21168F-9815-B446-9489-B893DC351EA6}" type="presParOf" srcId="{1A09282D-3ED9-E842-A214-B189541603FA}" destId="{304CCFDE-EFF1-654F-BDC9-50B773E33112}" srcOrd="1" destOrd="0" presId="urn:microsoft.com/office/officeart/2008/layout/LinedList"/>
    <dgm:cxn modelId="{08870DBB-BE2D-024E-B1CB-C060D1033E07}" type="presParOf" srcId="{304CCFDE-EFF1-654F-BDC9-50B773E33112}" destId="{8E51CB55-08D0-E544-9261-E4C02F471ED4}" srcOrd="0" destOrd="0" presId="urn:microsoft.com/office/officeart/2008/layout/LinedList"/>
    <dgm:cxn modelId="{CEBA1978-61CF-324D-8F20-C553900142F8}" type="presParOf" srcId="{304CCFDE-EFF1-654F-BDC9-50B773E33112}" destId="{D15B1013-65AB-CD45-99CF-4402853A1481}" srcOrd="1" destOrd="0" presId="urn:microsoft.com/office/officeart/2008/layout/LinedList"/>
    <dgm:cxn modelId="{DDF76437-FE05-3C49-A5B7-140028710775}" type="presParOf" srcId="{304CCFDE-EFF1-654F-BDC9-50B773E33112}" destId="{28437EF8-0B17-554E-B589-76B5AA0B00D0}" srcOrd="2" destOrd="0" presId="urn:microsoft.com/office/officeart/2008/layout/LinedList"/>
    <dgm:cxn modelId="{AC660655-2834-A44E-9C23-672E687DC93F}" type="presParOf" srcId="{1A09282D-3ED9-E842-A214-B189541603FA}" destId="{B282F22D-4E97-6A41-8183-0319AD1BBA0B}" srcOrd="2" destOrd="0" presId="urn:microsoft.com/office/officeart/2008/layout/LinedList"/>
    <dgm:cxn modelId="{3B931FE9-FEE4-D448-A73B-3CAA9E315CE5}" type="presParOf" srcId="{1A09282D-3ED9-E842-A214-B189541603FA}" destId="{B71D43BF-6701-664F-AEE4-F9AFF31C707D}" srcOrd="3" destOrd="0" presId="urn:microsoft.com/office/officeart/2008/layout/LinedList"/>
    <dgm:cxn modelId="{4D9F8B64-E4F0-1641-9601-ADAECD063B48}" type="presParOf" srcId="{1A09282D-3ED9-E842-A214-B189541603FA}" destId="{EFFDD7BA-EEA6-7F42-A225-08FABB2C283E}" srcOrd="4" destOrd="0" presId="urn:microsoft.com/office/officeart/2008/layout/LinedList"/>
    <dgm:cxn modelId="{8930DAA7-4EB8-E041-9FFE-8E06CED068B8}" type="presParOf" srcId="{EFFDD7BA-EEA6-7F42-A225-08FABB2C283E}" destId="{B11ED979-8702-484B-B303-E0DDB5A8884D}" srcOrd="0" destOrd="0" presId="urn:microsoft.com/office/officeart/2008/layout/LinedList"/>
    <dgm:cxn modelId="{4011D806-30F1-0846-9048-C8C925E9AC91}" type="presParOf" srcId="{EFFDD7BA-EEA6-7F42-A225-08FABB2C283E}" destId="{4CBF8DD6-C361-914B-BD3B-70BF33976812}" srcOrd="1" destOrd="0" presId="urn:microsoft.com/office/officeart/2008/layout/LinedList"/>
    <dgm:cxn modelId="{DE2523B0-E93D-2740-99B7-12225A7C235C}" type="presParOf" srcId="{EFFDD7BA-EEA6-7F42-A225-08FABB2C283E}" destId="{404E1FFF-D2AC-F145-88D8-4472B91827C9}" srcOrd="2" destOrd="0" presId="urn:microsoft.com/office/officeart/2008/layout/LinedList"/>
    <dgm:cxn modelId="{2362D1D4-F37B-474B-9314-97B09979F8EE}" type="presParOf" srcId="{1A09282D-3ED9-E842-A214-B189541603FA}" destId="{93B5460F-07EF-8740-B3C5-C490190A423A}" srcOrd="5" destOrd="0" presId="urn:microsoft.com/office/officeart/2008/layout/LinedList"/>
    <dgm:cxn modelId="{8DFA84BE-0A3E-954E-9669-1332CC72605A}" type="presParOf" srcId="{1A09282D-3ED9-E842-A214-B189541603FA}" destId="{CC58D7F3-9375-5D42-9F65-3ED8BC1FC4D2}" srcOrd="6" destOrd="0" presId="urn:microsoft.com/office/officeart/2008/layout/LinedList"/>
    <dgm:cxn modelId="{F12636D9-66FC-FE42-89DA-759A3A506DAA}" type="presParOf" srcId="{1A09282D-3ED9-E842-A214-B189541603FA}" destId="{526DD056-313A-F647-8FAA-B81AF87E906A}" srcOrd="7" destOrd="0" presId="urn:microsoft.com/office/officeart/2008/layout/LinedList"/>
    <dgm:cxn modelId="{CE8BDA3D-B7B9-364E-9428-F76E8F98DB67}" type="presParOf" srcId="{526DD056-313A-F647-8FAA-B81AF87E906A}" destId="{F0BB610E-A43C-0140-8B61-BFBBB9C5B21B}" srcOrd="0" destOrd="0" presId="urn:microsoft.com/office/officeart/2008/layout/LinedList"/>
    <dgm:cxn modelId="{5912A170-52E3-DA47-A070-8582BB267A7C}" type="presParOf" srcId="{526DD056-313A-F647-8FAA-B81AF87E906A}" destId="{CF6BD5B1-BE8F-A045-897A-F72B5E3CAD43}" srcOrd="1" destOrd="0" presId="urn:microsoft.com/office/officeart/2008/layout/LinedList"/>
    <dgm:cxn modelId="{6A7BEAFC-1379-0940-8758-AB51461D8011}" type="presParOf" srcId="{526DD056-313A-F647-8FAA-B81AF87E906A}" destId="{8F18C9F9-DAE6-4748-9AE7-A114CAAF1A3B}" srcOrd="2" destOrd="0" presId="urn:microsoft.com/office/officeart/2008/layout/LinedList"/>
    <dgm:cxn modelId="{8873A270-BC1B-164F-82C7-B7AC3DC4679A}" type="presParOf" srcId="{1A09282D-3ED9-E842-A214-B189541603FA}" destId="{AB7F71FE-D0D8-DB4E-9183-A453CD24181D}" srcOrd="8" destOrd="0" presId="urn:microsoft.com/office/officeart/2008/layout/LinedList"/>
    <dgm:cxn modelId="{E791C4E3-3AC4-A04B-B385-BEB2C581CDA8}" type="presParOf" srcId="{1A09282D-3ED9-E842-A214-B189541603FA}" destId="{97134469-EF7F-6544-8ADF-B680044BCF19}" srcOrd="9" destOrd="0" presId="urn:microsoft.com/office/officeart/2008/layout/LinedList"/>
    <dgm:cxn modelId="{13321461-F2AE-BA40-A6B8-C30BF57EF4E7}" type="presParOf" srcId="{1A09282D-3ED9-E842-A214-B189541603FA}" destId="{30503AA4-C623-5A46-B940-A80E1034AE86}" srcOrd="10" destOrd="0" presId="urn:microsoft.com/office/officeart/2008/layout/LinedList"/>
    <dgm:cxn modelId="{641F9CCD-7325-D645-9404-3721CC943A4F}" type="presParOf" srcId="{30503AA4-C623-5A46-B940-A80E1034AE86}" destId="{EC4F2F74-FCB3-8B4F-9C0B-DD4518877A74}" srcOrd="0" destOrd="0" presId="urn:microsoft.com/office/officeart/2008/layout/LinedList"/>
    <dgm:cxn modelId="{7E037DC8-3C1C-F043-860E-C5A09FC54848}" type="presParOf" srcId="{30503AA4-C623-5A46-B940-A80E1034AE86}" destId="{7F586AF6-99ED-7F4F-9F54-0AA5D025C819}" srcOrd="1" destOrd="0" presId="urn:microsoft.com/office/officeart/2008/layout/LinedList"/>
    <dgm:cxn modelId="{141EA246-358E-5346-94EB-C707F36D1471}" type="presParOf" srcId="{30503AA4-C623-5A46-B940-A80E1034AE86}" destId="{5028812F-FF96-4843-AE1D-EDD8C7BA3941}" srcOrd="2" destOrd="0" presId="urn:microsoft.com/office/officeart/2008/layout/LinedList"/>
    <dgm:cxn modelId="{B39FAD04-8E47-B946-8AD3-0F2D242A1924}" type="presParOf" srcId="{1A09282D-3ED9-E842-A214-B189541603FA}" destId="{0D05E7CA-4690-3746-80EC-339E36AA23C6}" srcOrd="11" destOrd="0" presId="urn:microsoft.com/office/officeart/2008/layout/LinedList"/>
    <dgm:cxn modelId="{5917FB3B-98CD-B94C-9662-4FB8BDEA4D5E}" type="presParOf" srcId="{1A09282D-3ED9-E842-A214-B189541603FA}" destId="{94AD4715-10E3-E04E-80FC-936AB44F8AFC}" srcOrd="12" destOrd="0" presId="urn:microsoft.com/office/officeart/2008/layout/LinedList"/>
    <dgm:cxn modelId="{CB1FEDBA-DD28-7042-948D-A6E79D8D8385}" type="presParOf" srcId="{1A09282D-3ED9-E842-A214-B189541603FA}" destId="{2D23E20E-3175-D848-BA71-8A8A17104E5C}" srcOrd="13" destOrd="0" presId="urn:microsoft.com/office/officeart/2008/layout/LinedList"/>
    <dgm:cxn modelId="{03C67EEB-DFBD-1549-8095-DE943D075404}" type="presParOf" srcId="{2D23E20E-3175-D848-BA71-8A8A17104E5C}" destId="{30700DBC-4A68-9B43-B8AD-8649D6392A73}" srcOrd="0" destOrd="0" presId="urn:microsoft.com/office/officeart/2008/layout/LinedList"/>
    <dgm:cxn modelId="{1F16B769-9822-314A-BB3E-5DE5D1BF6376}" type="presParOf" srcId="{2D23E20E-3175-D848-BA71-8A8A17104E5C}" destId="{8E841FFD-4AB9-5845-8845-2EE321CDF61F}" srcOrd="1" destOrd="0" presId="urn:microsoft.com/office/officeart/2008/layout/LinedList"/>
    <dgm:cxn modelId="{348D4DD7-DA37-634F-BEC4-EB91C7755A34}" type="presParOf" srcId="{2D23E20E-3175-D848-BA71-8A8A17104E5C}" destId="{6DFF2415-7500-DB4D-B62F-7A745403BF01}" srcOrd="2" destOrd="0" presId="urn:microsoft.com/office/officeart/2008/layout/LinedList"/>
    <dgm:cxn modelId="{8CDBA4B6-0BF4-2E44-940D-4828D4BA06E1}" type="presParOf" srcId="{1A09282D-3ED9-E842-A214-B189541603FA}" destId="{4DC9BEA0-D9C0-C243-97A0-EB78FCCDBA87}" srcOrd="14" destOrd="0" presId="urn:microsoft.com/office/officeart/2008/layout/LinedList"/>
    <dgm:cxn modelId="{85222D7C-D329-AF47-B666-DF57D4D2E1E7}" type="presParOf" srcId="{1A09282D-3ED9-E842-A214-B189541603FA}" destId="{ABE89D53-5474-1D41-9C51-1BF78E08DAF7}"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2BA0D8E-884F-D545-BFF7-95207C181DAB}"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CA"/>
        </a:p>
      </dgm:t>
    </dgm:pt>
    <dgm:pt modelId="{63338DFF-D947-4C0D-B7F0-48B3741DF7DA}">
      <dgm:prSet custT="1"/>
      <dgm:spPr/>
      <dgm:t>
        <a:bodyPr/>
        <a:lstStyle/>
        <a:p>
          <a:pPr rtl="0"/>
          <a:endParaRPr lang="en-CA" sz="2800" dirty="0"/>
        </a:p>
      </dgm:t>
    </dgm:pt>
    <dgm:pt modelId="{B899D5EC-4567-43FE-AC78-6EC2FD57D4F9}" type="parTrans" cxnId="{C56BCB63-1092-4E46-9777-495C99942457}">
      <dgm:prSet/>
      <dgm:spPr/>
      <dgm:t>
        <a:bodyPr/>
        <a:lstStyle/>
        <a:p>
          <a:endParaRPr lang="en-US"/>
        </a:p>
      </dgm:t>
    </dgm:pt>
    <dgm:pt modelId="{3B31AD9D-07A6-4045-AF5D-3CAA23001A20}" type="sibTrans" cxnId="{C56BCB63-1092-4E46-9777-495C99942457}">
      <dgm:prSet/>
      <dgm:spPr/>
      <dgm:t>
        <a:bodyPr/>
        <a:lstStyle/>
        <a:p>
          <a:endParaRPr lang="en-US"/>
        </a:p>
      </dgm:t>
    </dgm:pt>
    <dgm:pt modelId="{3515B54C-5B4F-4429-824B-F9A1C6348958}">
      <dgm:prSet/>
      <dgm:spPr/>
      <dgm:t>
        <a:bodyPr/>
        <a:lstStyle/>
        <a:p>
          <a:pPr rtl="0"/>
          <a:r>
            <a:rPr lang="en-CA" dirty="0"/>
            <a:t>F4 &gt; T1Pad</a:t>
          </a:r>
        </a:p>
      </dgm:t>
    </dgm:pt>
    <dgm:pt modelId="{FEE5F204-A458-4270-A606-39F20D12AB08}" type="parTrans" cxnId="{48C2CE02-B014-4605-94E2-16E47D939C57}">
      <dgm:prSet/>
      <dgm:spPr/>
      <dgm:t>
        <a:bodyPr/>
        <a:lstStyle/>
        <a:p>
          <a:endParaRPr lang="en-US"/>
        </a:p>
      </dgm:t>
    </dgm:pt>
    <dgm:pt modelId="{E9ABEA3D-FD6A-479D-A95E-9E0D0C09734D}" type="sibTrans" cxnId="{48C2CE02-B014-4605-94E2-16E47D939C57}">
      <dgm:prSet/>
      <dgm:spPr/>
      <dgm:t>
        <a:bodyPr/>
        <a:lstStyle/>
        <a:p>
          <a:endParaRPr lang="en-US"/>
        </a:p>
      </dgm:t>
    </dgm:pt>
    <dgm:pt modelId="{B348313D-51E6-46C8-AF21-A700BF2859EC}">
      <dgm:prSet/>
      <dgm:spPr/>
      <dgm:t>
        <a:bodyPr/>
        <a:lstStyle/>
        <a:p>
          <a:pPr rtl="0"/>
          <a:r>
            <a:rPr lang="en-CA" dirty="0"/>
            <a:t>Select &gt; Yes</a:t>
          </a:r>
        </a:p>
      </dgm:t>
    </dgm:pt>
    <dgm:pt modelId="{37D516C8-96E6-4CF7-B955-69240D96E189}" type="parTrans" cxnId="{A1B1B0E2-B0A7-42E0-8CCF-923DB4231AAF}">
      <dgm:prSet/>
      <dgm:spPr/>
      <dgm:t>
        <a:bodyPr/>
        <a:lstStyle/>
        <a:p>
          <a:endParaRPr lang="en-US"/>
        </a:p>
      </dgm:t>
    </dgm:pt>
    <dgm:pt modelId="{D4D20964-DA1A-4B06-91DD-DC4017567AF0}" type="sibTrans" cxnId="{A1B1B0E2-B0A7-42E0-8CCF-923DB4231AAF}">
      <dgm:prSet/>
      <dgm:spPr/>
      <dgm:t>
        <a:bodyPr/>
        <a:lstStyle/>
        <a:p>
          <a:endParaRPr lang="en-US"/>
        </a:p>
      </dgm:t>
    </dgm:pt>
    <dgm:pt modelId="{2C9797C5-B00B-4F90-8BD5-4128C3CA6C48}">
      <dgm:prSet/>
      <dgm:spPr/>
      <dgm:t>
        <a:bodyPr/>
        <a:lstStyle/>
        <a:p>
          <a:pPr rtl="0"/>
          <a:r>
            <a:rPr lang="en-CA" dirty="0"/>
            <a:t>Click </a:t>
          </a:r>
          <a:r>
            <a:rPr lang="en-CA" i="1" dirty="0"/>
            <a:t>Pay in Full</a:t>
          </a:r>
        </a:p>
      </dgm:t>
    </dgm:pt>
    <dgm:pt modelId="{A5CD0D60-C054-4BB0-9002-6A8EE49A19F5}" type="parTrans" cxnId="{BE21CB35-4283-463F-B56F-ED6F8C504AF1}">
      <dgm:prSet/>
      <dgm:spPr/>
      <dgm:t>
        <a:bodyPr/>
        <a:lstStyle/>
        <a:p>
          <a:endParaRPr lang="en-US"/>
        </a:p>
      </dgm:t>
    </dgm:pt>
    <dgm:pt modelId="{204C1459-53D4-496C-A373-AC06F1E8878D}" type="sibTrans" cxnId="{BE21CB35-4283-463F-B56F-ED6F8C504AF1}">
      <dgm:prSet/>
      <dgm:spPr/>
      <dgm:t>
        <a:bodyPr/>
        <a:lstStyle/>
        <a:p>
          <a:endParaRPr lang="en-US"/>
        </a:p>
      </dgm:t>
    </dgm:pt>
    <dgm:pt modelId="{B837DF6C-8F87-47AC-8ABF-4246E6A6F9D8}">
      <dgm:prSet/>
      <dgm:spPr/>
      <dgm:t>
        <a:bodyPr/>
        <a:lstStyle/>
        <a:p>
          <a:pPr rtl="0"/>
          <a:r>
            <a:rPr lang="en-CA" i="0" dirty="0"/>
            <a:t>Go to </a:t>
          </a:r>
          <a:r>
            <a:rPr lang="en-CA" i="1" dirty="0"/>
            <a:t>EFILE &gt; EFILE PreAuthorized Debit</a:t>
          </a:r>
          <a:endParaRPr lang="en-CA" i="0" dirty="0"/>
        </a:p>
      </dgm:t>
    </dgm:pt>
    <dgm:pt modelId="{EE1A73A8-1E4F-426C-BBFB-7B11392B1B4C}" type="parTrans" cxnId="{B098E3DF-FD01-4A59-B55C-38052E826E88}">
      <dgm:prSet/>
      <dgm:spPr/>
      <dgm:t>
        <a:bodyPr/>
        <a:lstStyle/>
        <a:p>
          <a:endParaRPr lang="en-US"/>
        </a:p>
      </dgm:t>
    </dgm:pt>
    <dgm:pt modelId="{1FB965CF-9ABE-4FFA-8B3A-BCC0A4F7AF8F}" type="sibTrans" cxnId="{B098E3DF-FD01-4A59-B55C-38052E826E88}">
      <dgm:prSet/>
      <dgm:spPr/>
      <dgm:t>
        <a:bodyPr/>
        <a:lstStyle/>
        <a:p>
          <a:endParaRPr lang="en-US"/>
        </a:p>
      </dgm:t>
    </dgm:pt>
    <dgm:pt modelId="{BB92C149-C8F8-DA4F-905A-AA7CEEADFF27}" type="pres">
      <dgm:prSet presAssocID="{02BA0D8E-884F-D545-BFF7-95207C181DAB}" presName="vert0" presStyleCnt="0">
        <dgm:presLayoutVars>
          <dgm:dir/>
          <dgm:animOne val="branch"/>
          <dgm:animLvl val="lvl"/>
        </dgm:presLayoutVars>
      </dgm:prSet>
      <dgm:spPr/>
    </dgm:pt>
    <dgm:pt modelId="{6E4ECE7A-09FA-3543-A84D-24E154AE6DEC}" type="pres">
      <dgm:prSet presAssocID="{63338DFF-D947-4C0D-B7F0-48B3741DF7DA}" presName="thickLine" presStyleLbl="alignNode1" presStyleIdx="0" presStyleCnt="1"/>
      <dgm:spPr/>
    </dgm:pt>
    <dgm:pt modelId="{811A70A2-ABD3-CA45-A855-91B7430D3F5F}" type="pres">
      <dgm:prSet presAssocID="{63338DFF-D947-4C0D-B7F0-48B3741DF7DA}" presName="horz1" presStyleCnt="0"/>
      <dgm:spPr/>
    </dgm:pt>
    <dgm:pt modelId="{D2AD1FD5-06B2-504A-888C-E3815F1F81F2}" type="pres">
      <dgm:prSet presAssocID="{63338DFF-D947-4C0D-B7F0-48B3741DF7DA}" presName="tx1" presStyleLbl="revTx" presStyleIdx="0" presStyleCnt="5"/>
      <dgm:spPr/>
    </dgm:pt>
    <dgm:pt modelId="{D92E1CA0-BA06-0444-8D30-BA3E083F7A91}" type="pres">
      <dgm:prSet presAssocID="{63338DFF-D947-4C0D-B7F0-48B3741DF7DA}" presName="vert1" presStyleCnt="0"/>
      <dgm:spPr/>
    </dgm:pt>
    <dgm:pt modelId="{53D64085-7E0B-2A4A-BF94-E985F73ABC3E}" type="pres">
      <dgm:prSet presAssocID="{3515B54C-5B4F-4429-824B-F9A1C6348958}" presName="vertSpace2a" presStyleCnt="0"/>
      <dgm:spPr/>
    </dgm:pt>
    <dgm:pt modelId="{C8D73A81-89EE-FF41-9350-0975A9839A58}" type="pres">
      <dgm:prSet presAssocID="{3515B54C-5B4F-4429-824B-F9A1C6348958}" presName="horz2" presStyleCnt="0"/>
      <dgm:spPr/>
    </dgm:pt>
    <dgm:pt modelId="{6808DD94-084E-6542-B373-2538369EA08D}" type="pres">
      <dgm:prSet presAssocID="{3515B54C-5B4F-4429-824B-F9A1C6348958}" presName="horzSpace2" presStyleCnt="0"/>
      <dgm:spPr/>
    </dgm:pt>
    <dgm:pt modelId="{BD462816-AAA9-8246-8FC5-9361542DE211}" type="pres">
      <dgm:prSet presAssocID="{3515B54C-5B4F-4429-824B-F9A1C6348958}" presName="tx2" presStyleLbl="revTx" presStyleIdx="1" presStyleCnt="5"/>
      <dgm:spPr/>
    </dgm:pt>
    <dgm:pt modelId="{24E1AC25-0AEF-5946-A351-B07D13AE7E14}" type="pres">
      <dgm:prSet presAssocID="{3515B54C-5B4F-4429-824B-F9A1C6348958}" presName="vert2" presStyleCnt="0"/>
      <dgm:spPr/>
    </dgm:pt>
    <dgm:pt modelId="{4CF3B448-73CA-9B46-89DA-B6C216119C01}" type="pres">
      <dgm:prSet presAssocID="{3515B54C-5B4F-4429-824B-F9A1C6348958}" presName="thinLine2b" presStyleLbl="callout" presStyleIdx="0" presStyleCnt="4"/>
      <dgm:spPr/>
    </dgm:pt>
    <dgm:pt modelId="{3FDA45D2-36DB-B148-804B-1812D9DEAE13}" type="pres">
      <dgm:prSet presAssocID="{3515B54C-5B4F-4429-824B-F9A1C6348958}" presName="vertSpace2b" presStyleCnt="0"/>
      <dgm:spPr/>
    </dgm:pt>
    <dgm:pt modelId="{EACB4FD0-E366-9042-BD40-D24651FB66CD}" type="pres">
      <dgm:prSet presAssocID="{B348313D-51E6-46C8-AF21-A700BF2859EC}" presName="horz2" presStyleCnt="0"/>
      <dgm:spPr/>
    </dgm:pt>
    <dgm:pt modelId="{1B3104B8-F86B-3B46-93FB-156E919E9A47}" type="pres">
      <dgm:prSet presAssocID="{B348313D-51E6-46C8-AF21-A700BF2859EC}" presName="horzSpace2" presStyleCnt="0"/>
      <dgm:spPr/>
    </dgm:pt>
    <dgm:pt modelId="{01115E9C-E0FD-DC47-A84D-3220A94AB4C3}" type="pres">
      <dgm:prSet presAssocID="{B348313D-51E6-46C8-AF21-A700BF2859EC}" presName="tx2" presStyleLbl="revTx" presStyleIdx="2" presStyleCnt="5"/>
      <dgm:spPr/>
    </dgm:pt>
    <dgm:pt modelId="{B1157EC5-D4F3-7E4E-8110-CFF53C1FCA18}" type="pres">
      <dgm:prSet presAssocID="{B348313D-51E6-46C8-AF21-A700BF2859EC}" presName="vert2" presStyleCnt="0"/>
      <dgm:spPr/>
    </dgm:pt>
    <dgm:pt modelId="{952ED1D9-F156-A345-968E-D74CE5FFAA35}" type="pres">
      <dgm:prSet presAssocID="{B348313D-51E6-46C8-AF21-A700BF2859EC}" presName="thinLine2b" presStyleLbl="callout" presStyleIdx="1" presStyleCnt="4"/>
      <dgm:spPr/>
    </dgm:pt>
    <dgm:pt modelId="{67D2031D-B0A0-1F4E-B3B2-2EF21E9EAA26}" type="pres">
      <dgm:prSet presAssocID="{B348313D-51E6-46C8-AF21-A700BF2859EC}" presName="vertSpace2b" presStyleCnt="0"/>
      <dgm:spPr/>
    </dgm:pt>
    <dgm:pt modelId="{C2B55E0D-6B26-434B-B579-7BDE7A63A149}" type="pres">
      <dgm:prSet presAssocID="{2C9797C5-B00B-4F90-8BD5-4128C3CA6C48}" presName="horz2" presStyleCnt="0"/>
      <dgm:spPr/>
    </dgm:pt>
    <dgm:pt modelId="{5E53A80F-43F6-F641-B838-781C0CAD7D19}" type="pres">
      <dgm:prSet presAssocID="{2C9797C5-B00B-4F90-8BD5-4128C3CA6C48}" presName="horzSpace2" presStyleCnt="0"/>
      <dgm:spPr/>
    </dgm:pt>
    <dgm:pt modelId="{E183A497-6093-5D41-A966-E92BD9E0C6C5}" type="pres">
      <dgm:prSet presAssocID="{2C9797C5-B00B-4F90-8BD5-4128C3CA6C48}" presName="tx2" presStyleLbl="revTx" presStyleIdx="3" presStyleCnt="5"/>
      <dgm:spPr/>
    </dgm:pt>
    <dgm:pt modelId="{82F38731-D0C7-5540-B3E8-60F716E1E5BD}" type="pres">
      <dgm:prSet presAssocID="{2C9797C5-B00B-4F90-8BD5-4128C3CA6C48}" presName="vert2" presStyleCnt="0"/>
      <dgm:spPr/>
    </dgm:pt>
    <dgm:pt modelId="{2D65A4A8-87F2-B94A-A7CE-D2D0D4D185CF}" type="pres">
      <dgm:prSet presAssocID="{2C9797C5-B00B-4F90-8BD5-4128C3CA6C48}" presName="thinLine2b" presStyleLbl="callout" presStyleIdx="2" presStyleCnt="4"/>
      <dgm:spPr/>
    </dgm:pt>
    <dgm:pt modelId="{62FC01D9-86E1-684C-A4D4-8E492674260F}" type="pres">
      <dgm:prSet presAssocID="{2C9797C5-B00B-4F90-8BD5-4128C3CA6C48}" presName="vertSpace2b" presStyleCnt="0"/>
      <dgm:spPr/>
    </dgm:pt>
    <dgm:pt modelId="{C25740DE-E1A3-7044-9552-5ECC4D8CA921}" type="pres">
      <dgm:prSet presAssocID="{B837DF6C-8F87-47AC-8ABF-4246E6A6F9D8}" presName="horz2" presStyleCnt="0"/>
      <dgm:spPr/>
    </dgm:pt>
    <dgm:pt modelId="{D1E3892F-FF87-4845-9E86-44A97F389A74}" type="pres">
      <dgm:prSet presAssocID="{B837DF6C-8F87-47AC-8ABF-4246E6A6F9D8}" presName="horzSpace2" presStyleCnt="0"/>
      <dgm:spPr/>
    </dgm:pt>
    <dgm:pt modelId="{43E3B672-7717-BF4F-AECB-A227D4B335C6}" type="pres">
      <dgm:prSet presAssocID="{B837DF6C-8F87-47AC-8ABF-4246E6A6F9D8}" presName="tx2" presStyleLbl="revTx" presStyleIdx="4" presStyleCnt="5"/>
      <dgm:spPr/>
    </dgm:pt>
    <dgm:pt modelId="{B8FB89D7-A42A-384F-8C4D-1A53BF24D99F}" type="pres">
      <dgm:prSet presAssocID="{B837DF6C-8F87-47AC-8ABF-4246E6A6F9D8}" presName="vert2" presStyleCnt="0"/>
      <dgm:spPr/>
    </dgm:pt>
    <dgm:pt modelId="{CDAFD84B-0CF5-4148-8BA0-86FBC2D58782}" type="pres">
      <dgm:prSet presAssocID="{B837DF6C-8F87-47AC-8ABF-4246E6A6F9D8}" presName="thinLine2b" presStyleLbl="callout" presStyleIdx="3" presStyleCnt="4"/>
      <dgm:spPr/>
    </dgm:pt>
    <dgm:pt modelId="{CB847A0E-7681-CB46-AD9F-D03F2815CC43}" type="pres">
      <dgm:prSet presAssocID="{B837DF6C-8F87-47AC-8ABF-4246E6A6F9D8}" presName="vertSpace2b" presStyleCnt="0"/>
      <dgm:spPr/>
    </dgm:pt>
  </dgm:ptLst>
  <dgm:cxnLst>
    <dgm:cxn modelId="{48C2CE02-B014-4605-94E2-16E47D939C57}" srcId="{63338DFF-D947-4C0D-B7F0-48B3741DF7DA}" destId="{3515B54C-5B4F-4429-824B-F9A1C6348958}" srcOrd="0" destOrd="0" parTransId="{FEE5F204-A458-4270-A606-39F20D12AB08}" sibTransId="{E9ABEA3D-FD6A-479D-A95E-9E0D0C09734D}"/>
    <dgm:cxn modelId="{6138F606-B06E-9940-B0FE-92D42EECE2B8}" type="presOf" srcId="{02BA0D8E-884F-D545-BFF7-95207C181DAB}" destId="{BB92C149-C8F8-DA4F-905A-AA7CEEADFF27}" srcOrd="0" destOrd="0" presId="urn:microsoft.com/office/officeart/2008/layout/LinedList"/>
    <dgm:cxn modelId="{FC3FEA32-1AFB-9243-B6DB-4D751ADB386F}" type="presOf" srcId="{2C9797C5-B00B-4F90-8BD5-4128C3CA6C48}" destId="{E183A497-6093-5D41-A966-E92BD9E0C6C5}" srcOrd="0" destOrd="0" presId="urn:microsoft.com/office/officeart/2008/layout/LinedList"/>
    <dgm:cxn modelId="{BE21CB35-4283-463F-B56F-ED6F8C504AF1}" srcId="{63338DFF-D947-4C0D-B7F0-48B3741DF7DA}" destId="{2C9797C5-B00B-4F90-8BD5-4128C3CA6C48}" srcOrd="2" destOrd="0" parTransId="{A5CD0D60-C054-4BB0-9002-6A8EE49A19F5}" sibTransId="{204C1459-53D4-496C-A373-AC06F1E8878D}"/>
    <dgm:cxn modelId="{10AFCE59-E486-5446-B6CF-861BF8BB3501}" type="presOf" srcId="{B837DF6C-8F87-47AC-8ABF-4246E6A6F9D8}" destId="{43E3B672-7717-BF4F-AECB-A227D4B335C6}" srcOrd="0" destOrd="0" presId="urn:microsoft.com/office/officeart/2008/layout/LinedList"/>
    <dgm:cxn modelId="{C56BCB63-1092-4E46-9777-495C99942457}" srcId="{02BA0D8E-884F-D545-BFF7-95207C181DAB}" destId="{63338DFF-D947-4C0D-B7F0-48B3741DF7DA}" srcOrd="0" destOrd="0" parTransId="{B899D5EC-4567-43FE-AC78-6EC2FD57D4F9}" sibTransId="{3B31AD9D-07A6-4045-AF5D-3CAA23001A20}"/>
    <dgm:cxn modelId="{34F07E80-9AC4-4048-A16A-BD455131D605}" type="presOf" srcId="{63338DFF-D947-4C0D-B7F0-48B3741DF7DA}" destId="{D2AD1FD5-06B2-504A-888C-E3815F1F81F2}" srcOrd="0" destOrd="0" presId="urn:microsoft.com/office/officeart/2008/layout/LinedList"/>
    <dgm:cxn modelId="{FBFB67C4-A265-0A43-8A1E-AC3546EFFD9A}" type="presOf" srcId="{B348313D-51E6-46C8-AF21-A700BF2859EC}" destId="{01115E9C-E0FD-DC47-A84D-3220A94AB4C3}" srcOrd="0" destOrd="0" presId="urn:microsoft.com/office/officeart/2008/layout/LinedList"/>
    <dgm:cxn modelId="{B098E3DF-FD01-4A59-B55C-38052E826E88}" srcId="{63338DFF-D947-4C0D-B7F0-48B3741DF7DA}" destId="{B837DF6C-8F87-47AC-8ABF-4246E6A6F9D8}" srcOrd="3" destOrd="0" parTransId="{EE1A73A8-1E4F-426C-BBFB-7B11392B1B4C}" sibTransId="{1FB965CF-9ABE-4FFA-8B3A-BCC0A4F7AF8F}"/>
    <dgm:cxn modelId="{6B0A88E0-4590-AE4D-A53A-E7C136466656}" type="presOf" srcId="{3515B54C-5B4F-4429-824B-F9A1C6348958}" destId="{BD462816-AAA9-8246-8FC5-9361542DE211}" srcOrd="0" destOrd="0" presId="urn:microsoft.com/office/officeart/2008/layout/LinedList"/>
    <dgm:cxn modelId="{A1B1B0E2-B0A7-42E0-8CCF-923DB4231AAF}" srcId="{63338DFF-D947-4C0D-B7F0-48B3741DF7DA}" destId="{B348313D-51E6-46C8-AF21-A700BF2859EC}" srcOrd="1" destOrd="0" parTransId="{37D516C8-96E6-4CF7-B955-69240D96E189}" sibTransId="{D4D20964-DA1A-4B06-91DD-DC4017567AF0}"/>
    <dgm:cxn modelId="{94C1F4DE-F694-3446-9275-197EC8EE80F0}" type="presParOf" srcId="{BB92C149-C8F8-DA4F-905A-AA7CEEADFF27}" destId="{6E4ECE7A-09FA-3543-A84D-24E154AE6DEC}" srcOrd="0" destOrd="0" presId="urn:microsoft.com/office/officeart/2008/layout/LinedList"/>
    <dgm:cxn modelId="{AFBBDA48-31CE-5147-81F8-16CE5FCA698C}" type="presParOf" srcId="{BB92C149-C8F8-DA4F-905A-AA7CEEADFF27}" destId="{811A70A2-ABD3-CA45-A855-91B7430D3F5F}" srcOrd="1" destOrd="0" presId="urn:microsoft.com/office/officeart/2008/layout/LinedList"/>
    <dgm:cxn modelId="{214E0214-54AB-D04D-9242-2005DFB43988}" type="presParOf" srcId="{811A70A2-ABD3-CA45-A855-91B7430D3F5F}" destId="{D2AD1FD5-06B2-504A-888C-E3815F1F81F2}" srcOrd="0" destOrd="0" presId="urn:microsoft.com/office/officeart/2008/layout/LinedList"/>
    <dgm:cxn modelId="{C4B13853-CA0D-E64D-B11F-371A8CE681CA}" type="presParOf" srcId="{811A70A2-ABD3-CA45-A855-91B7430D3F5F}" destId="{D92E1CA0-BA06-0444-8D30-BA3E083F7A91}" srcOrd="1" destOrd="0" presId="urn:microsoft.com/office/officeart/2008/layout/LinedList"/>
    <dgm:cxn modelId="{95B19516-7DF1-8543-9164-48907C7ED30C}" type="presParOf" srcId="{D92E1CA0-BA06-0444-8D30-BA3E083F7A91}" destId="{53D64085-7E0B-2A4A-BF94-E985F73ABC3E}" srcOrd="0" destOrd="0" presId="urn:microsoft.com/office/officeart/2008/layout/LinedList"/>
    <dgm:cxn modelId="{1868D565-08A2-B643-A18B-05E3C9838D45}" type="presParOf" srcId="{D92E1CA0-BA06-0444-8D30-BA3E083F7A91}" destId="{C8D73A81-89EE-FF41-9350-0975A9839A58}" srcOrd="1" destOrd="0" presId="urn:microsoft.com/office/officeart/2008/layout/LinedList"/>
    <dgm:cxn modelId="{01A2C249-9461-934C-A363-B2D186433F14}" type="presParOf" srcId="{C8D73A81-89EE-FF41-9350-0975A9839A58}" destId="{6808DD94-084E-6542-B373-2538369EA08D}" srcOrd="0" destOrd="0" presId="urn:microsoft.com/office/officeart/2008/layout/LinedList"/>
    <dgm:cxn modelId="{A1AA90AE-B3A0-064B-A885-C1B87687EBC6}" type="presParOf" srcId="{C8D73A81-89EE-FF41-9350-0975A9839A58}" destId="{BD462816-AAA9-8246-8FC5-9361542DE211}" srcOrd="1" destOrd="0" presId="urn:microsoft.com/office/officeart/2008/layout/LinedList"/>
    <dgm:cxn modelId="{1FE8651D-AF74-B742-847A-40D1E35BEFAE}" type="presParOf" srcId="{C8D73A81-89EE-FF41-9350-0975A9839A58}" destId="{24E1AC25-0AEF-5946-A351-B07D13AE7E14}" srcOrd="2" destOrd="0" presId="urn:microsoft.com/office/officeart/2008/layout/LinedList"/>
    <dgm:cxn modelId="{45FAD62A-64FF-514E-9479-1D167C4249F3}" type="presParOf" srcId="{D92E1CA0-BA06-0444-8D30-BA3E083F7A91}" destId="{4CF3B448-73CA-9B46-89DA-B6C216119C01}" srcOrd="2" destOrd="0" presId="urn:microsoft.com/office/officeart/2008/layout/LinedList"/>
    <dgm:cxn modelId="{D798F9A7-0FF2-6A42-AEE2-2356C02A8F60}" type="presParOf" srcId="{D92E1CA0-BA06-0444-8D30-BA3E083F7A91}" destId="{3FDA45D2-36DB-B148-804B-1812D9DEAE13}" srcOrd="3" destOrd="0" presId="urn:microsoft.com/office/officeart/2008/layout/LinedList"/>
    <dgm:cxn modelId="{25518713-0747-604E-8A45-A07A96F78886}" type="presParOf" srcId="{D92E1CA0-BA06-0444-8D30-BA3E083F7A91}" destId="{EACB4FD0-E366-9042-BD40-D24651FB66CD}" srcOrd="4" destOrd="0" presId="urn:microsoft.com/office/officeart/2008/layout/LinedList"/>
    <dgm:cxn modelId="{03930475-DF53-E844-9CBA-C3D788ADD66A}" type="presParOf" srcId="{EACB4FD0-E366-9042-BD40-D24651FB66CD}" destId="{1B3104B8-F86B-3B46-93FB-156E919E9A47}" srcOrd="0" destOrd="0" presId="urn:microsoft.com/office/officeart/2008/layout/LinedList"/>
    <dgm:cxn modelId="{9BE32E22-24C3-2B4F-BC8C-C68ECBA9BE51}" type="presParOf" srcId="{EACB4FD0-E366-9042-BD40-D24651FB66CD}" destId="{01115E9C-E0FD-DC47-A84D-3220A94AB4C3}" srcOrd="1" destOrd="0" presId="urn:microsoft.com/office/officeart/2008/layout/LinedList"/>
    <dgm:cxn modelId="{CB0CC54C-2282-D642-99B3-FE4030E09D0A}" type="presParOf" srcId="{EACB4FD0-E366-9042-BD40-D24651FB66CD}" destId="{B1157EC5-D4F3-7E4E-8110-CFF53C1FCA18}" srcOrd="2" destOrd="0" presId="urn:microsoft.com/office/officeart/2008/layout/LinedList"/>
    <dgm:cxn modelId="{DB7F0F18-C42A-6042-AEED-0E8CE75B26F9}" type="presParOf" srcId="{D92E1CA0-BA06-0444-8D30-BA3E083F7A91}" destId="{952ED1D9-F156-A345-968E-D74CE5FFAA35}" srcOrd="5" destOrd="0" presId="urn:microsoft.com/office/officeart/2008/layout/LinedList"/>
    <dgm:cxn modelId="{7A21EBA3-FBC8-0844-8893-ECA69D792BBB}" type="presParOf" srcId="{D92E1CA0-BA06-0444-8D30-BA3E083F7A91}" destId="{67D2031D-B0A0-1F4E-B3B2-2EF21E9EAA26}" srcOrd="6" destOrd="0" presId="urn:microsoft.com/office/officeart/2008/layout/LinedList"/>
    <dgm:cxn modelId="{397F8387-A182-5846-90BD-53C3587431E4}" type="presParOf" srcId="{D92E1CA0-BA06-0444-8D30-BA3E083F7A91}" destId="{C2B55E0D-6B26-434B-B579-7BDE7A63A149}" srcOrd="7" destOrd="0" presId="urn:microsoft.com/office/officeart/2008/layout/LinedList"/>
    <dgm:cxn modelId="{A2B32F32-8992-404C-AB82-9806DABB4BD9}" type="presParOf" srcId="{C2B55E0D-6B26-434B-B579-7BDE7A63A149}" destId="{5E53A80F-43F6-F641-B838-781C0CAD7D19}" srcOrd="0" destOrd="0" presId="urn:microsoft.com/office/officeart/2008/layout/LinedList"/>
    <dgm:cxn modelId="{DC6C3B7C-8CAD-C542-B312-9701D425A881}" type="presParOf" srcId="{C2B55E0D-6B26-434B-B579-7BDE7A63A149}" destId="{E183A497-6093-5D41-A966-E92BD9E0C6C5}" srcOrd="1" destOrd="0" presId="urn:microsoft.com/office/officeart/2008/layout/LinedList"/>
    <dgm:cxn modelId="{9C3C83DA-1D87-0B48-B092-F52C3A4DDAB3}" type="presParOf" srcId="{C2B55E0D-6B26-434B-B579-7BDE7A63A149}" destId="{82F38731-D0C7-5540-B3E8-60F716E1E5BD}" srcOrd="2" destOrd="0" presId="urn:microsoft.com/office/officeart/2008/layout/LinedList"/>
    <dgm:cxn modelId="{55D40410-966A-274F-B87A-73333F9BA331}" type="presParOf" srcId="{D92E1CA0-BA06-0444-8D30-BA3E083F7A91}" destId="{2D65A4A8-87F2-B94A-A7CE-D2D0D4D185CF}" srcOrd="8" destOrd="0" presId="urn:microsoft.com/office/officeart/2008/layout/LinedList"/>
    <dgm:cxn modelId="{529E34EB-863E-3B43-B7C5-631E93B9E07C}" type="presParOf" srcId="{D92E1CA0-BA06-0444-8D30-BA3E083F7A91}" destId="{62FC01D9-86E1-684C-A4D4-8E492674260F}" srcOrd="9" destOrd="0" presId="urn:microsoft.com/office/officeart/2008/layout/LinedList"/>
    <dgm:cxn modelId="{7A7337BD-E469-2B44-A558-67BE77BF1C28}" type="presParOf" srcId="{D92E1CA0-BA06-0444-8D30-BA3E083F7A91}" destId="{C25740DE-E1A3-7044-9552-5ECC4D8CA921}" srcOrd="10" destOrd="0" presId="urn:microsoft.com/office/officeart/2008/layout/LinedList"/>
    <dgm:cxn modelId="{6D7BBD50-F14A-4646-9D67-1A9B5AE70188}" type="presParOf" srcId="{C25740DE-E1A3-7044-9552-5ECC4D8CA921}" destId="{D1E3892F-FF87-4845-9E86-44A97F389A74}" srcOrd="0" destOrd="0" presId="urn:microsoft.com/office/officeart/2008/layout/LinedList"/>
    <dgm:cxn modelId="{B8462842-8918-494E-A314-79C5912F68F5}" type="presParOf" srcId="{C25740DE-E1A3-7044-9552-5ECC4D8CA921}" destId="{43E3B672-7717-BF4F-AECB-A227D4B335C6}" srcOrd="1" destOrd="0" presId="urn:microsoft.com/office/officeart/2008/layout/LinedList"/>
    <dgm:cxn modelId="{945BDDFB-95EA-8748-BE60-69F7843F68DE}" type="presParOf" srcId="{C25740DE-E1A3-7044-9552-5ECC4D8CA921}" destId="{B8FB89D7-A42A-384F-8C4D-1A53BF24D99F}" srcOrd="2" destOrd="0" presId="urn:microsoft.com/office/officeart/2008/layout/LinedList"/>
    <dgm:cxn modelId="{9681196D-0F8B-1041-8E63-D8938F7CA0D9}" type="presParOf" srcId="{D92E1CA0-BA06-0444-8D30-BA3E083F7A91}" destId="{CDAFD84B-0CF5-4148-8BA0-86FBC2D58782}" srcOrd="11" destOrd="0" presId="urn:microsoft.com/office/officeart/2008/layout/LinedList"/>
    <dgm:cxn modelId="{A3503B2C-C770-524E-ADDB-A9C8DCEA3322}" type="presParOf" srcId="{D92E1CA0-BA06-0444-8D30-BA3E083F7A91}" destId="{CB847A0E-7681-CB46-AD9F-D03F2815CC43}" srcOrd="12"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4F371D9-EE28-43D3-A86D-541CB7E51DB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2945230-8A03-49C4-AE11-508590DB7B8B}">
      <dgm:prSet/>
      <dgm:spPr/>
      <dgm:t>
        <a:bodyPr/>
        <a:lstStyle/>
        <a:p>
          <a:r>
            <a:rPr lang="en-US" b="1" dirty="0">
              <a:solidFill>
                <a:schemeClr val="bg1"/>
              </a:solidFill>
            </a:rPr>
            <a:t>Page 13</a:t>
          </a:r>
        </a:p>
      </dgm:t>
    </dgm:pt>
    <dgm:pt modelId="{FC8924DD-BCE3-491E-AC57-3330F43EE0F3}" type="parTrans" cxnId="{5CB88DD1-22D4-42B5-A4FE-416A16A7EE1C}">
      <dgm:prSet/>
      <dgm:spPr/>
      <dgm:t>
        <a:bodyPr/>
        <a:lstStyle/>
        <a:p>
          <a:endParaRPr lang="en-US"/>
        </a:p>
      </dgm:t>
    </dgm:pt>
    <dgm:pt modelId="{0CE224DD-430C-4167-8C66-F0356FD49815}" type="sibTrans" cxnId="{5CB88DD1-22D4-42B5-A4FE-416A16A7EE1C}">
      <dgm:prSet/>
      <dgm:spPr/>
      <dgm:t>
        <a:bodyPr/>
        <a:lstStyle/>
        <a:p>
          <a:endParaRPr lang="en-US"/>
        </a:p>
      </dgm:t>
    </dgm:pt>
    <dgm:pt modelId="{834CDD0F-2A72-40E4-9F5C-254C6DC50A0F}" type="pres">
      <dgm:prSet presAssocID="{44F371D9-EE28-43D3-A86D-541CB7E51DB8}" presName="compositeShape" presStyleCnt="0">
        <dgm:presLayoutVars>
          <dgm:chMax val="7"/>
          <dgm:dir/>
          <dgm:resizeHandles val="exact"/>
        </dgm:presLayoutVars>
      </dgm:prSet>
      <dgm:spPr/>
    </dgm:pt>
    <dgm:pt modelId="{DDF5C611-4A57-4D32-BF4D-AD972F42154B}" type="pres">
      <dgm:prSet presAssocID="{C2945230-8A03-49C4-AE11-508590DB7B8B}" presName="circ1TxSh" presStyleLbl="vennNode1" presStyleIdx="0" presStyleCnt="1"/>
      <dgm:spPr/>
    </dgm:pt>
  </dgm:ptLst>
  <dgm:cxnLst>
    <dgm:cxn modelId="{E5F3AF11-FDE6-A545-8DEF-78EFA49A3429}" type="presOf" srcId="{44F371D9-EE28-43D3-A86D-541CB7E51DB8}" destId="{834CDD0F-2A72-40E4-9F5C-254C6DC50A0F}" srcOrd="0" destOrd="0" presId="urn:microsoft.com/office/officeart/2005/8/layout/venn1"/>
    <dgm:cxn modelId="{5CB88DD1-22D4-42B5-A4FE-416A16A7EE1C}" srcId="{44F371D9-EE28-43D3-A86D-541CB7E51DB8}" destId="{C2945230-8A03-49C4-AE11-508590DB7B8B}" srcOrd="0" destOrd="0" parTransId="{FC8924DD-BCE3-491E-AC57-3330F43EE0F3}" sibTransId="{0CE224DD-430C-4167-8C66-F0356FD49815}"/>
    <dgm:cxn modelId="{C23182DE-8923-054B-92C3-554406850881}" type="presOf" srcId="{C2945230-8A03-49C4-AE11-508590DB7B8B}" destId="{DDF5C611-4A57-4D32-BF4D-AD972F42154B}" srcOrd="0" destOrd="0" presId="urn:microsoft.com/office/officeart/2005/8/layout/venn1"/>
    <dgm:cxn modelId="{4607A6C4-58C5-5446-BD14-B03D7F2AB4EF}" type="presParOf" srcId="{834CDD0F-2A72-40E4-9F5C-254C6DC50A0F}" destId="{DDF5C611-4A57-4D32-BF4D-AD972F42154B}" srcOrd="0" destOrd="0" presId="urn:microsoft.com/office/officeart/2005/8/layout/ven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2BA0D8E-884F-D545-BFF7-95207C181DAB}"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CA"/>
        </a:p>
      </dgm:t>
    </dgm:pt>
    <dgm:pt modelId="{63338DFF-D947-4C0D-B7F0-48B3741DF7DA}">
      <dgm:prSet custT="1"/>
      <dgm:spPr/>
      <dgm:t>
        <a:bodyPr/>
        <a:lstStyle/>
        <a:p>
          <a:pPr rtl="0"/>
          <a:r>
            <a:rPr lang="en-CA" sz="2800" dirty="0"/>
            <a:t>Express Notice of Assessment</a:t>
          </a:r>
        </a:p>
      </dgm:t>
    </dgm:pt>
    <dgm:pt modelId="{B899D5EC-4567-43FE-AC78-6EC2FD57D4F9}" type="parTrans" cxnId="{C56BCB63-1092-4E46-9777-495C99942457}">
      <dgm:prSet/>
      <dgm:spPr/>
      <dgm:t>
        <a:bodyPr/>
        <a:lstStyle/>
        <a:p>
          <a:endParaRPr lang="en-US"/>
        </a:p>
      </dgm:t>
    </dgm:pt>
    <dgm:pt modelId="{3B31AD9D-07A6-4045-AF5D-3CAA23001A20}" type="sibTrans" cxnId="{C56BCB63-1092-4E46-9777-495C99942457}">
      <dgm:prSet/>
      <dgm:spPr/>
      <dgm:t>
        <a:bodyPr/>
        <a:lstStyle/>
        <a:p>
          <a:endParaRPr lang="en-US"/>
        </a:p>
      </dgm:t>
    </dgm:pt>
    <dgm:pt modelId="{F8E29858-C120-7844-9AC6-EAC2260B40D4}" type="pres">
      <dgm:prSet presAssocID="{02BA0D8E-884F-D545-BFF7-95207C181DAB}" presName="vert0" presStyleCnt="0">
        <dgm:presLayoutVars>
          <dgm:dir/>
          <dgm:animOne val="branch"/>
          <dgm:animLvl val="lvl"/>
        </dgm:presLayoutVars>
      </dgm:prSet>
      <dgm:spPr/>
    </dgm:pt>
    <dgm:pt modelId="{049CEB3F-75E3-DF45-9F1A-57EABC27C41B}" type="pres">
      <dgm:prSet presAssocID="{63338DFF-D947-4C0D-B7F0-48B3741DF7DA}" presName="thickLine" presStyleLbl="alignNode1" presStyleIdx="0" presStyleCnt="1"/>
      <dgm:spPr/>
    </dgm:pt>
    <dgm:pt modelId="{E2E6DEF2-44C5-BC4A-B363-F14A31A71EFB}" type="pres">
      <dgm:prSet presAssocID="{63338DFF-D947-4C0D-B7F0-48B3741DF7DA}" presName="horz1" presStyleCnt="0"/>
      <dgm:spPr/>
    </dgm:pt>
    <dgm:pt modelId="{990FAA21-2BE9-5B40-A872-9B797173A544}" type="pres">
      <dgm:prSet presAssocID="{63338DFF-D947-4C0D-B7F0-48B3741DF7DA}" presName="tx1" presStyleLbl="revTx" presStyleIdx="0" presStyleCnt="1"/>
      <dgm:spPr/>
    </dgm:pt>
    <dgm:pt modelId="{23009F2F-BC02-324E-9F77-3E677341D717}" type="pres">
      <dgm:prSet presAssocID="{63338DFF-D947-4C0D-B7F0-48B3741DF7DA}" presName="vert1" presStyleCnt="0"/>
      <dgm:spPr/>
    </dgm:pt>
  </dgm:ptLst>
  <dgm:cxnLst>
    <dgm:cxn modelId="{12E3A45F-68FC-0F45-9EB3-B7C67A66F381}" type="presOf" srcId="{02BA0D8E-884F-D545-BFF7-95207C181DAB}" destId="{F8E29858-C120-7844-9AC6-EAC2260B40D4}" srcOrd="0" destOrd="0" presId="urn:microsoft.com/office/officeart/2008/layout/LinedList"/>
    <dgm:cxn modelId="{C56BCB63-1092-4E46-9777-495C99942457}" srcId="{02BA0D8E-884F-D545-BFF7-95207C181DAB}" destId="{63338DFF-D947-4C0D-B7F0-48B3741DF7DA}" srcOrd="0" destOrd="0" parTransId="{B899D5EC-4567-43FE-AC78-6EC2FD57D4F9}" sibTransId="{3B31AD9D-07A6-4045-AF5D-3CAA23001A20}"/>
    <dgm:cxn modelId="{717896AC-0CF1-A446-9D6B-24DB1C79DAA5}" type="presOf" srcId="{63338DFF-D947-4C0D-B7F0-48B3741DF7DA}" destId="{990FAA21-2BE9-5B40-A872-9B797173A544}" srcOrd="0" destOrd="0" presId="urn:microsoft.com/office/officeart/2008/layout/LinedList"/>
    <dgm:cxn modelId="{B2D32D0B-C0BF-6448-84BB-5F4C1BE3A453}" type="presParOf" srcId="{F8E29858-C120-7844-9AC6-EAC2260B40D4}" destId="{049CEB3F-75E3-DF45-9F1A-57EABC27C41B}" srcOrd="0" destOrd="0" presId="urn:microsoft.com/office/officeart/2008/layout/LinedList"/>
    <dgm:cxn modelId="{0D91C83A-8A8C-FB47-A2AB-1E8D729EB690}" type="presParOf" srcId="{F8E29858-C120-7844-9AC6-EAC2260B40D4}" destId="{E2E6DEF2-44C5-BC4A-B363-F14A31A71EFB}" srcOrd="1" destOrd="0" presId="urn:microsoft.com/office/officeart/2008/layout/LinedList"/>
    <dgm:cxn modelId="{D239FFDE-8A37-6240-A553-A1EBE0D4197C}" type="presParOf" srcId="{E2E6DEF2-44C5-BC4A-B363-F14A31A71EFB}" destId="{990FAA21-2BE9-5B40-A872-9B797173A544}" srcOrd="0" destOrd="0" presId="urn:microsoft.com/office/officeart/2008/layout/LinedList"/>
    <dgm:cxn modelId="{E378C55C-BB15-D348-A26C-D3C61D5728C7}" type="presParOf" srcId="{E2E6DEF2-44C5-BC4A-B363-F14A31A71EFB}" destId="{23009F2F-BC02-324E-9F77-3E677341D71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4F371D9-EE28-43D3-A86D-541CB7E51DB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2945230-8A03-49C4-AE11-508590DB7B8B}">
      <dgm:prSet/>
      <dgm:spPr/>
      <dgm:t>
        <a:bodyPr/>
        <a:lstStyle/>
        <a:p>
          <a:r>
            <a:rPr lang="en-US" b="1" dirty="0">
              <a:solidFill>
                <a:schemeClr val="bg1"/>
              </a:solidFill>
            </a:rPr>
            <a:t>Page 14</a:t>
          </a:r>
        </a:p>
      </dgm:t>
    </dgm:pt>
    <dgm:pt modelId="{FC8924DD-BCE3-491E-AC57-3330F43EE0F3}" type="parTrans" cxnId="{5CB88DD1-22D4-42B5-A4FE-416A16A7EE1C}">
      <dgm:prSet/>
      <dgm:spPr/>
      <dgm:t>
        <a:bodyPr/>
        <a:lstStyle/>
        <a:p>
          <a:endParaRPr lang="en-US"/>
        </a:p>
      </dgm:t>
    </dgm:pt>
    <dgm:pt modelId="{0CE224DD-430C-4167-8C66-F0356FD49815}" type="sibTrans" cxnId="{5CB88DD1-22D4-42B5-A4FE-416A16A7EE1C}">
      <dgm:prSet/>
      <dgm:spPr/>
      <dgm:t>
        <a:bodyPr/>
        <a:lstStyle/>
        <a:p>
          <a:endParaRPr lang="en-US"/>
        </a:p>
      </dgm:t>
    </dgm:pt>
    <dgm:pt modelId="{834CDD0F-2A72-40E4-9F5C-254C6DC50A0F}" type="pres">
      <dgm:prSet presAssocID="{44F371D9-EE28-43D3-A86D-541CB7E51DB8}" presName="compositeShape" presStyleCnt="0">
        <dgm:presLayoutVars>
          <dgm:chMax val="7"/>
          <dgm:dir/>
          <dgm:resizeHandles val="exact"/>
        </dgm:presLayoutVars>
      </dgm:prSet>
      <dgm:spPr/>
    </dgm:pt>
    <dgm:pt modelId="{DDF5C611-4A57-4D32-BF4D-AD972F42154B}" type="pres">
      <dgm:prSet presAssocID="{C2945230-8A03-49C4-AE11-508590DB7B8B}" presName="circ1TxSh" presStyleLbl="vennNode1" presStyleIdx="0" presStyleCnt="1"/>
      <dgm:spPr/>
    </dgm:pt>
  </dgm:ptLst>
  <dgm:cxnLst>
    <dgm:cxn modelId="{E5F3AF11-FDE6-A545-8DEF-78EFA49A3429}" type="presOf" srcId="{44F371D9-EE28-43D3-A86D-541CB7E51DB8}" destId="{834CDD0F-2A72-40E4-9F5C-254C6DC50A0F}" srcOrd="0" destOrd="0" presId="urn:microsoft.com/office/officeart/2005/8/layout/venn1"/>
    <dgm:cxn modelId="{5CB88DD1-22D4-42B5-A4FE-416A16A7EE1C}" srcId="{44F371D9-EE28-43D3-A86D-541CB7E51DB8}" destId="{C2945230-8A03-49C4-AE11-508590DB7B8B}" srcOrd="0" destOrd="0" parTransId="{FC8924DD-BCE3-491E-AC57-3330F43EE0F3}" sibTransId="{0CE224DD-430C-4167-8C66-F0356FD49815}"/>
    <dgm:cxn modelId="{C23182DE-8923-054B-92C3-554406850881}" type="presOf" srcId="{C2945230-8A03-49C4-AE11-508590DB7B8B}" destId="{DDF5C611-4A57-4D32-BF4D-AD972F42154B}" srcOrd="0" destOrd="0" presId="urn:microsoft.com/office/officeart/2005/8/layout/venn1"/>
    <dgm:cxn modelId="{4607A6C4-58C5-5446-BD14-B03D7F2AB4EF}" type="presParOf" srcId="{834CDD0F-2A72-40E4-9F5C-254C6DC50A0F}" destId="{DDF5C611-4A57-4D32-BF4D-AD972F42154B}" srcOrd="0" destOrd="0" presId="urn:microsoft.com/office/officeart/2005/8/layout/ven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F371D9-EE28-43D3-A86D-541CB7E51DB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2945230-8A03-49C4-AE11-508590DB7B8B}">
      <dgm:prSet/>
      <dgm:spPr/>
      <dgm:t>
        <a:bodyPr/>
        <a:lstStyle/>
        <a:p>
          <a:r>
            <a:rPr lang="en-US" b="1" dirty="0">
              <a:solidFill>
                <a:schemeClr val="bg1"/>
              </a:solidFill>
            </a:rPr>
            <a:t>Page 5</a:t>
          </a:r>
        </a:p>
      </dgm:t>
    </dgm:pt>
    <dgm:pt modelId="{FC8924DD-BCE3-491E-AC57-3330F43EE0F3}" type="parTrans" cxnId="{5CB88DD1-22D4-42B5-A4FE-416A16A7EE1C}">
      <dgm:prSet/>
      <dgm:spPr/>
      <dgm:t>
        <a:bodyPr/>
        <a:lstStyle/>
        <a:p>
          <a:endParaRPr lang="en-US"/>
        </a:p>
      </dgm:t>
    </dgm:pt>
    <dgm:pt modelId="{0CE224DD-430C-4167-8C66-F0356FD49815}" type="sibTrans" cxnId="{5CB88DD1-22D4-42B5-A4FE-416A16A7EE1C}">
      <dgm:prSet/>
      <dgm:spPr/>
      <dgm:t>
        <a:bodyPr/>
        <a:lstStyle/>
        <a:p>
          <a:endParaRPr lang="en-US"/>
        </a:p>
      </dgm:t>
    </dgm:pt>
    <dgm:pt modelId="{834CDD0F-2A72-40E4-9F5C-254C6DC50A0F}" type="pres">
      <dgm:prSet presAssocID="{44F371D9-EE28-43D3-A86D-541CB7E51DB8}" presName="compositeShape" presStyleCnt="0">
        <dgm:presLayoutVars>
          <dgm:chMax val="7"/>
          <dgm:dir/>
          <dgm:resizeHandles val="exact"/>
        </dgm:presLayoutVars>
      </dgm:prSet>
      <dgm:spPr/>
    </dgm:pt>
    <dgm:pt modelId="{DDF5C611-4A57-4D32-BF4D-AD972F42154B}" type="pres">
      <dgm:prSet presAssocID="{C2945230-8A03-49C4-AE11-508590DB7B8B}" presName="circ1TxSh" presStyleLbl="vennNode1" presStyleIdx="0" presStyleCnt="1"/>
      <dgm:spPr/>
    </dgm:pt>
  </dgm:ptLst>
  <dgm:cxnLst>
    <dgm:cxn modelId="{5DE4133C-0563-2948-AF02-5A4A93A7CB69}" type="presOf" srcId="{C2945230-8A03-49C4-AE11-508590DB7B8B}" destId="{DDF5C611-4A57-4D32-BF4D-AD972F42154B}" srcOrd="0" destOrd="0" presId="urn:microsoft.com/office/officeart/2005/8/layout/venn1"/>
    <dgm:cxn modelId="{ED91AE72-499F-904A-B094-E4AE0782B3BD}" type="presOf" srcId="{44F371D9-EE28-43D3-A86D-541CB7E51DB8}" destId="{834CDD0F-2A72-40E4-9F5C-254C6DC50A0F}" srcOrd="0" destOrd="0" presId="urn:microsoft.com/office/officeart/2005/8/layout/venn1"/>
    <dgm:cxn modelId="{5CB88DD1-22D4-42B5-A4FE-416A16A7EE1C}" srcId="{44F371D9-EE28-43D3-A86D-541CB7E51DB8}" destId="{C2945230-8A03-49C4-AE11-508590DB7B8B}" srcOrd="0" destOrd="0" parTransId="{FC8924DD-BCE3-491E-AC57-3330F43EE0F3}" sibTransId="{0CE224DD-430C-4167-8C66-F0356FD49815}"/>
    <dgm:cxn modelId="{5ADBE70A-2575-564B-AF07-683F1DCE182A}" type="presParOf" srcId="{834CDD0F-2A72-40E4-9F5C-254C6DC50A0F}" destId="{DDF5C611-4A57-4D32-BF4D-AD972F42154B}" srcOrd="0" destOrd="0" presId="urn:microsoft.com/office/officeart/2005/8/layout/ven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8D5DE3-8F25-49B4-B642-14F617CBD0E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DC2029D-CFA0-4A2F-A702-90A961F2577B}">
      <dgm:prSet custT="1"/>
      <dgm:spPr/>
      <dgm:t>
        <a:bodyPr/>
        <a:lstStyle/>
        <a:p>
          <a:r>
            <a:rPr lang="en-CA" sz="3200" dirty="0"/>
            <a:t>a convenient way to attach source documents to a tax file</a:t>
          </a:r>
          <a:endParaRPr lang="en-US" sz="3200" dirty="0"/>
        </a:p>
      </dgm:t>
    </dgm:pt>
    <dgm:pt modelId="{C15A013A-556F-4306-B6F7-31DC0E973A1C}" type="parTrans" cxnId="{63DCE9AF-CC12-4CD2-B741-F1631A72D0D1}">
      <dgm:prSet/>
      <dgm:spPr/>
      <dgm:t>
        <a:bodyPr/>
        <a:lstStyle/>
        <a:p>
          <a:endParaRPr lang="en-US"/>
        </a:p>
      </dgm:t>
    </dgm:pt>
    <dgm:pt modelId="{32A729F3-6096-467B-B4A7-88412AB4BA9C}" type="sibTrans" cxnId="{63DCE9AF-CC12-4CD2-B741-F1631A72D0D1}">
      <dgm:prSet/>
      <dgm:spPr/>
      <dgm:t>
        <a:bodyPr/>
        <a:lstStyle/>
        <a:p>
          <a:endParaRPr lang="en-US"/>
        </a:p>
      </dgm:t>
    </dgm:pt>
    <dgm:pt modelId="{224FB68C-B74A-3F49-BE85-23B1DCF91846}" type="pres">
      <dgm:prSet presAssocID="{FE8D5DE3-8F25-49B4-B642-14F617CBD0EA}" presName="vert0" presStyleCnt="0">
        <dgm:presLayoutVars>
          <dgm:dir/>
          <dgm:animOne val="branch"/>
          <dgm:animLvl val="lvl"/>
        </dgm:presLayoutVars>
      </dgm:prSet>
      <dgm:spPr/>
    </dgm:pt>
    <dgm:pt modelId="{85ED5772-130F-804B-ABDF-0431B2285CAB}" type="pres">
      <dgm:prSet presAssocID="{1DC2029D-CFA0-4A2F-A702-90A961F2577B}" presName="thickLine" presStyleLbl="alignNode1" presStyleIdx="0" presStyleCnt="1"/>
      <dgm:spPr/>
    </dgm:pt>
    <dgm:pt modelId="{66EB8D65-8BD1-FD4E-9BC0-3D12B8A087C8}" type="pres">
      <dgm:prSet presAssocID="{1DC2029D-CFA0-4A2F-A702-90A961F2577B}" presName="horz1" presStyleCnt="0"/>
      <dgm:spPr/>
    </dgm:pt>
    <dgm:pt modelId="{BF99E26A-56A0-7C4E-A1FE-6B51D7DD4063}" type="pres">
      <dgm:prSet presAssocID="{1DC2029D-CFA0-4A2F-A702-90A961F2577B}" presName="tx1" presStyleLbl="revTx" presStyleIdx="0" presStyleCnt="1"/>
      <dgm:spPr/>
    </dgm:pt>
    <dgm:pt modelId="{6C0BB382-AC65-8440-B9C8-2C5A60845711}" type="pres">
      <dgm:prSet presAssocID="{1DC2029D-CFA0-4A2F-A702-90A961F2577B}" presName="vert1" presStyleCnt="0"/>
      <dgm:spPr/>
    </dgm:pt>
  </dgm:ptLst>
  <dgm:cxnLst>
    <dgm:cxn modelId="{244B9B0D-D4A6-5946-A192-5A771D4D3D2B}" type="presOf" srcId="{FE8D5DE3-8F25-49B4-B642-14F617CBD0EA}" destId="{224FB68C-B74A-3F49-BE85-23B1DCF91846}" srcOrd="0" destOrd="0" presId="urn:microsoft.com/office/officeart/2008/layout/LinedList"/>
    <dgm:cxn modelId="{63DCE9AF-CC12-4CD2-B741-F1631A72D0D1}" srcId="{FE8D5DE3-8F25-49B4-B642-14F617CBD0EA}" destId="{1DC2029D-CFA0-4A2F-A702-90A961F2577B}" srcOrd="0" destOrd="0" parTransId="{C15A013A-556F-4306-B6F7-31DC0E973A1C}" sibTransId="{32A729F3-6096-467B-B4A7-88412AB4BA9C}"/>
    <dgm:cxn modelId="{8B3363CF-3E7C-1840-97BC-020918C2215F}" type="presOf" srcId="{1DC2029D-CFA0-4A2F-A702-90A961F2577B}" destId="{BF99E26A-56A0-7C4E-A1FE-6B51D7DD4063}" srcOrd="0" destOrd="0" presId="urn:microsoft.com/office/officeart/2008/layout/LinedList"/>
    <dgm:cxn modelId="{37234070-960A-F348-911D-DB81BC936F7C}" type="presParOf" srcId="{224FB68C-B74A-3F49-BE85-23B1DCF91846}" destId="{85ED5772-130F-804B-ABDF-0431B2285CAB}" srcOrd="0" destOrd="0" presId="urn:microsoft.com/office/officeart/2008/layout/LinedList"/>
    <dgm:cxn modelId="{A487F5D3-BF8F-8C43-8A3E-2D41BE690CB5}" type="presParOf" srcId="{224FB68C-B74A-3F49-BE85-23B1DCF91846}" destId="{66EB8D65-8BD1-FD4E-9BC0-3D12B8A087C8}" srcOrd="1" destOrd="0" presId="urn:microsoft.com/office/officeart/2008/layout/LinedList"/>
    <dgm:cxn modelId="{D9ABA825-A690-A349-8925-1664035CE235}" type="presParOf" srcId="{66EB8D65-8BD1-FD4E-9BC0-3D12B8A087C8}" destId="{BF99E26A-56A0-7C4E-A1FE-6B51D7DD4063}" srcOrd="0" destOrd="0" presId="urn:microsoft.com/office/officeart/2008/layout/LinedList"/>
    <dgm:cxn modelId="{94C697DC-3942-2B40-984F-FDE837DD2EEF}" type="presParOf" srcId="{66EB8D65-8BD1-FD4E-9BC0-3D12B8A087C8}" destId="{6C0BB382-AC65-8440-B9C8-2C5A60845711}"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F371D9-EE28-43D3-A86D-541CB7E51DB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2945230-8A03-49C4-AE11-508590DB7B8B}">
      <dgm:prSet/>
      <dgm:spPr/>
      <dgm:t>
        <a:bodyPr/>
        <a:lstStyle/>
        <a:p>
          <a:r>
            <a:rPr lang="en-US" b="1" dirty="0">
              <a:solidFill>
                <a:schemeClr val="bg1"/>
              </a:solidFill>
            </a:rPr>
            <a:t>Page 7</a:t>
          </a:r>
        </a:p>
      </dgm:t>
    </dgm:pt>
    <dgm:pt modelId="{FC8924DD-BCE3-491E-AC57-3330F43EE0F3}" type="parTrans" cxnId="{5CB88DD1-22D4-42B5-A4FE-416A16A7EE1C}">
      <dgm:prSet/>
      <dgm:spPr/>
      <dgm:t>
        <a:bodyPr/>
        <a:lstStyle/>
        <a:p>
          <a:endParaRPr lang="en-US"/>
        </a:p>
      </dgm:t>
    </dgm:pt>
    <dgm:pt modelId="{0CE224DD-430C-4167-8C66-F0356FD49815}" type="sibTrans" cxnId="{5CB88DD1-22D4-42B5-A4FE-416A16A7EE1C}">
      <dgm:prSet/>
      <dgm:spPr/>
      <dgm:t>
        <a:bodyPr/>
        <a:lstStyle/>
        <a:p>
          <a:endParaRPr lang="en-US"/>
        </a:p>
      </dgm:t>
    </dgm:pt>
    <dgm:pt modelId="{834CDD0F-2A72-40E4-9F5C-254C6DC50A0F}" type="pres">
      <dgm:prSet presAssocID="{44F371D9-EE28-43D3-A86D-541CB7E51DB8}" presName="compositeShape" presStyleCnt="0">
        <dgm:presLayoutVars>
          <dgm:chMax val="7"/>
          <dgm:dir/>
          <dgm:resizeHandles val="exact"/>
        </dgm:presLayoutVars>
      </dgm:prSet>
      <dgm:spPr/>
    </dgm:pt>
    <dgm:pt modelId="{DDF5C611-4A57-4D32-BF4D-AD972F42154B}" type="pres">
      <dgm:prSet presAssocID="{C2945230-8A03-49C4-AE11-508590DB7B8B}" presName="circ1TxSh" presStyleLbl="vennNode1" presStyleIdx="0" presStyleCnt="1"/>
      <dgm:spPr/>
    </dgm:pt>
  </dgm:ptLst>
  <dgm:cxnLst>
    <dgm:cxn modelId="{F428E95F-C1B6-4345-AF7D-899AC7FA995F}" type="presOf" srcId="{44F371D9-EE28-43D3-A86D-541CB7E51DB8}" destId="{834CDD0F-2A72-40E4-9F5C-254C6DC50A0F}" srcOrd="0" destOrd="0" presId="urn:microsoft.com/office/officeart/2005/8/layout/venn1"/>
    <dgm:cxn modelId="{5CB88DD1-22D4-42B5-A4FE-416A16A7EE1C}" srcId="{44F371D9-EE28-43D3-A86D-541CB7E51DB8}" destId="{C2945230-8A03-49C4-AE11-508590DB7B8B}" srcOrd="0" destOrd="0" parTransId="{FC8924DD-BCE3-491E-AC57-3330F43EE0F3}" sibTransId="{0CE224DD-430C-4167-8C66-F0356FD49815}"/>
    <dgm:cxn modelId="{EE55FDEA-6888-5942-84E4-638246E5441B}" type="presOf" srcId="{C2945230-8A03-49C4-AE11-508590DB7B8B}" destId="{DDF5C611-4A57-4D32-BF4D-AD972F42154B}" srcOrd="0" destOrd="0" presId="urn:microsoft.com/office/officeart/2005/8/layout/venn1"/>
    <dgm:cxn modelId="{3EF5EF64-8F0C-CE4D-A33B-814F4A55A202}" type="presParOf" srcId="{834CDD0F-2A72-40E4-9F5C-254C6DC50A0F}" destId="{DDF5C611-4A57-4D32-BF4D-AD972F42154B}" srcOrd="0" destOrd="0" presId="urn:microsoft.com/office/officeart/2005/8/layout/ven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EDEA1E-A791-ED43-B8F7-042878B392C2}"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US"/>
        </a:p>
      </dgm:t>
    </dgm:pt>
    <dgm:pt modelId="{CBAFF057-DFF4-9240-90C3-99C3358A915C}">
      <dgm:prSet/>
      <dgm:spPr/>
      <dgm:t>
        <a:bodyPr/>
        <a:lstStyle/>
        <a:p>
          <a:pPr rtl="0"/>
          <a:r>
            <a:rPr lang="en-US" dirty="0"/>
            <a:t>HyperDocs management</a:t>
          </a:r>
        </a:p>
      </dgm:t>
    </dgm:pt>
    <dgm:pt modelId="{16A61E8D-4669-804D-8DD2-EB890EAE0E39}" type="parTrans" cxnId="{829A2295-0A35-4D48-8E05-9AC7F5975828}">
      <dgm:prSet/>
      <dgm:spPr/>
      <dgm:t>
        <a:bodyPr/>
        <a:lstStyle/>
        <a:p>
          <a:endParaRPr lang="en-US"/>
        </a:p>
      </dgm:t>
    </dgm:pt>
    <dgm:pt modelId="{49A8A604-CDA3-A847-B394-C2992D2238DF}" type="sibTrans" cxnId="{829A2295-0A35-4D48-8E05-9AC7F5975828}">
      <dgm:prSet/>
      <dgm:spPr/>
      <dgm:t>
        <a:bodyPr/>
        <a:lstStyle/>
        <a:p>
          <a:endParaRPr lang="en-US"/>
        </a:p>
      </dgm:t>
    </dgm:pt>
    <dgm:pt modelId="{09677A40-7047-624F-997B-88EB161DF8D4}">
      <dgm:prSet/>
      <dgm:spPr/>
      <dgm:t>
        <a:bodyPr/>
        <a:lstStyle/>
        <a:p>
          <a:pPr rtl="0"/>
          <a:r>
            <a:rPr lang="en-US" dirty="0"/>
            <a:t>Removing documents</a:t>
          </a:r>
        </a:p>
      </dgm:t>
    </dgm:pt>
    <dgm:pt modelId="{5FDDB3F7-675B-DE42-A68C-A8E95AA50004}" type="parTrans" cxnId="{5D003ECB-53FC-EC45-9576-9D664FBAF4B1}">
      <dgm:prSet/>
      <dgm:spPr/>
      <dgm:t>
        <a:bodyPr/>
        <a:lstStyle/>
        <a:p>
          <a:endParaRPr lang="en-US"/>
        </a:p>
      </dgm:t>
    </dgm:pt>
    <dgm:pt modelId="{F51C938F-CDF1-ED42-A2EF-960CC13EF03B}" type="sibTrans" cxnId="{5D003ECB-53FC-EC45-9576-9D664FBAF4B1}">
      <dgm:prSet/>
      <dgm:spPr/>
      <dgm:t>
        <a:bodyPr/>
        <a:lstStyle/>
        <a:p>
          <a:endParaRPr lang="en-US"/>
        </a:p>
      </dgm:t>
    </dgm:pt>
    <dgm:pt modelId="{B22DBAC5-31D0-C244-B9BC-FF5CAE5451EA}">
      <dgm:prSet/>
      <dgm:spPr/>
      <dgm:t>
        <a:bodyPr/>
        <a:lstStyle/>
        <a:p>
          <a:pPr rtl="0"/>
          <a:r>
            <a:rPr lang="en-US" dirty="0"/>
            <a:t>Synchronizing</a:t>
          </a:r>
        </a:p>
      </dgm:t>
    </dgm:pt>
    <dgm:pt modelId="{C8C73D3A-6F27-CF45-A5E7-9F554AC30604}" type="parTrans" cxnId="{8A4A6B00-0BBA-124A-9B25-008FFB473D9B}">
      <dgm:prSet/>
      <dgm:spPr/>
      <dgm:t>
        <a:bodyPr/>
        <a:lstStyle/>
        <a:p>
          <a:endParaRPr lang="en-US"/>
        </a:p>
      </dgm:t>
    </dgm:pt>
    <dgm:pt modelId="{215F2700-3CDE-6E43-BBA6-5A5AEC713524}" type="sibTrans" cxnId="{8A4A6B00-0BBA-124A-9B25-008FFB473D9B}">
      <dgm:prSet/>
      <dgm:spPr/>
      <dgm:t>
        <a:bodyPr/>
        <a:lstStyle/>
        <a:p>
          <a:endParaRPr lang="en-US"/>
        </a:p>
      </dgm:t>
    </dgm:pt>
    <dgm:pt modelId="{F17F4E8C-A178-EF42-A846-5F2E7590C1EF}" type="pres">
      <dgm:prSet presAssocID="{6DEDEA1E-A791-ED43-B8F7-042878B392C2}" presName="vert0" presStyleCnt="0">
        <dgm:presLayoutVars>
          <dgm:dir/>
          <dgm:animOne val="branch"/>
          <dgm:animLvl val="lvl"/>
        </dgm:presLayoutVars>
      </dgm:prSet>
      <dgm:spPr/>
    </dgm:pt>
    <dgm:pt modelId="{A61FEA80-B444-B049-AB95-64ED834DF4D0}" type="pres">
      <dgm:prSet presAssocID="{CBAFF057-DFF4-9240-90C3-99C3358A915C}" presName="thickLine" presStyleLbl="alignNode1" presStyleIdx="0" presStyleCnt="3"/>
      <dgm:spPr/>
    </dgm:pt>
    <dgm:pt modelId="{DFC61F70-6D77-4346-8AC6-3E5EC6243A56}" type="pres">
      <dgm:prSet presAssocID="{CBAFF057-DFF4-9240-90C3-99C3358A915C}" presName="horz1" presStyleCnt="0"/>
      <dgm:spPr/>
    </dgm:pt>
    <dgm:pt modelId="{5754183A-B017-F44D-A51C-8FDA14AF5DD7}" type="pres">
      <dgm:prSet presAssocID="{CBAFF057-DFF4-9240-90C3-99C3358A915C}" presName="tx1" presStyleLbl="revTx" presStyleIdx="0" presStyleCnt="3"/>
      <dgm:spPr/>
    </dgm:pt>
    <dgm:pt modelId="{CEB64835-D1BE-9D43-956C-1C3BEDA674E8}" type="pres">
      <dgm:prSet presAssocID="{CBAFF057-DFF4-9240-90C3-99C3358A915C}" presName="vert1" presStyleCnt="0"/>
      <dgm:spPr/>
    </dgm:pt>
    <dgm:pt modelId="{A12882AD-60F4-2444-B2A7-5AADC987F242}" type="pres">
      <dgm:prSet presAssocID="{09677A40-7047-624F-997B-88EB161DF8D4}" presName="thickLine" presStyleLbl="alignNode1" presStyleIdx="1" presStyleCnt="3"/>
      <dgm:spPr/>
    </dgm:pt>
    <dgm:pt modelId="{9A1A95ED-C6DC-244C-919B-2841D21B1346}" type="pres">
      <dgm:prSet presAssocID="{09677A40-7047-624F-997B-88EB161DF8D4}" presName="horz1" presStyleCnt="0"/>
      <dgm:spPr/>
    </dgm:pt>
    <dgm:pt modelId="{18600949-D443-E34D-9ECC-FB898DBD8CF4}" type="pres">
      <dgm:prSet presAssocID="{09677A40-7047-624F-997B-88EB161DF8D4}" presName="tx1" presStyleLbl="revTx" presStyleIdx="1" presStyleCnt="3"/>
      <dgm:spPr/>
    </dgm:pt>
    <dgm:pt modelId="{32C568EC-CFBA-E54F-9C27-AF9E1B642784}" type="pres">
      <dgm:prSet presAssocID="{09677A40-7047-624F-997B-88EB161DF8D4}" presName="vert1" presStyleCnt="0"/>
      <dgm:spPr/>
    </dgm:pt>
    <dgm:pt modelId="{CA3B98A3-218C-D641-8C96-EDFF2F7CE6EE}" type="pres">
      <dgm:prSet presAssocID="{B22DBAC5-31D0-C244-B9BC-FF5CAE5451EA}" presName="thickLine" presStyleLbl="alignNode1" presStyleIdx="2" presStyleCnt="3"/>
      <dgm:spPr/>
    </dgm:pt>
    <dgm:pt modelId="{46F46741-6C58-0945-A0F3-488179B53147}" type="pres">
      <dgm:prSet presAssocID="{B22DBAC5-31D0-C244-B9BC-FF5CAE5451EA}" presName="horz1" presStyleCnt="0"/>
      <dgm:spPr/>
    </dgm:pt>
    <dgm:pt modelId="{4D3C26B4-4F98-9D4E-9090-F3AF069E4A4B}" type="pres">
      <dgm:prSet presAssocID="{B22DBAC5-31D0-C244-B9BC-FF5CAE5451EA}" presName="tx1" presStyleLbl="revTx" presStyleIdx="2" presStyleCnt="3"/>
      <dgm:spPr/>
    </dgm:pt>
    <dgm:pt modelId="{DF19F33C-24CC-6549-B51B-89CE0F195900}" type="pres">
      <dgm:prSet presAssocID="{B22DBAC5-31D0-C244-B9BC-FF5CAE5451EA}" presName="vert1" presStyleCnt="0"/>
      <dgm:spPr/>
    </dgm:pt>
  </dgm:ptLst>
  <dgm:cxnLst>
    <dgm:cxn modelId="{8A4A6B00-0BBA-124A-9B25-008FFB473D9B}" srcId="{6DEDEA1E-A791-ED43-B8F7-042878B392C2}" destId="{B22DBAC5-31D0-C244-B9BC-FF5CAE5451EA}" srcOrd="2" destOrd="0" parTransId="{C8C73D3A-6F27-CF45-A5E7-9F554AC30604}" sibTransId="{215F2700-3CDE-6E43-BBA6-5A5AEC713524}"/>
    <dgm:cxn modelId="{820B7713-01FB-CD49-B487-798E7B5F9DC7}" type="presOf" srcId="{6DEDEA1E-A791-ED43-B8F7-042878B392C2}" destId="{F17F4E8C-A178-EF42-A846-5F2E7590C1EF}" srcOrd="0" destOrd="0" presId="urn:microsoft.com/office/officeart/2008/layout/LinedList"/>
    <dgm:cxn modelId="{0904905D-5E9D-0B4B-AEEF-B08F70B8AAB0}" type="presOf" srcId="{09677A40-7047-624F-997B-88EB161DF8D4}" destId="{18600949-D443-E34D-9ECC-FB898DBD8CF4}" srcOrd="0" destOrd="0" presId="urn:microsoft.com/office/officeart/2008/layout/LinedList"/>
    <dgm:cxn modelId="{A6883C6B-A9F1-8E46-9404-4C2BE1BB6451}" type="presOf" srcId="{CBAFF057-DFF4-9240-90C3-99C3358A915C}" destId="{5754183A-B017-F44D-A51C-8FDA14AF5DD7}" srcOrd="0" destOrd="0" presId="urn:microsoft.com/office/officeart/2008/layout/LinedList"/>
    <dgm:cxn modelId="{63374A7B-FDE3-9045-9645-E41EE253E760}" type="presOf" srcId="{B22DBAC5-31D0-C244-B9BC-FF5CAE5451EA}" destId="{4D3C26B4-4F98-9D4E-9090-F3AF069E4A4B}" srcOrd="0" destOrd="0" presId="urn:microsoft.com/office/officeart/2008/layout/LinedList"/>
    <dgm:cxn modelId="{829A2295-0A35-4D48-8E05-9AC7F5975828}" srcId="{6DEDEA1E-A791-ED43-B8F7-042878B392C2}" destId="{CBAFF057-DFF4-9240-90C3-99C3358A915C}" srcOrd="0" destOrd="0" parTransId="{16A61E8D-4669-804D-8DD2-EB890EAE0E39}" sibTransId="{49A8A604-CDA3-A847-B394-C2992D2238DF}"/>
    <dgm:cxn modelId="{5D003ECB-53FC-EC45-9576-9D664FBAF4B1}" srcId="{6DEDEA1E-A791-ED43-B8F7-042878B392C2}" destId="{09677A40-7047-624F-997B-88EB161DF8D4}" srcOrd="1" destOrd="0" parTransId="{5FDDB3F7-675B-DE42-A68C-A8E95AA50004}" sibTransId="{F51C938F-CDF1-ED42-A2EF-960CC13EF03B}"/>
    <dgm:cxn modelId="{6DEB5E0F-F515-9043-B350-F0F20C808B34}" type="presParOf" srcId="{F17F4E8C-A178-EF42-A846-5F2E7590C1EF}" destId="{A61FEA80-B444-B049-AB95-64ED834DF4D0}" srcOrd="0" destOrd="0" presId="urn:microsoft.com/office/officeart/2008/layout/LinedList"/>
    <dgm:cxn modelId="{23EA4282-C39A-1043-B3D7-E510D84318C6}" type="presParOf" srcId="{F17F4E8C-A178-EF42-A846-5F2E7590C1EF}" destId="{DFC61F70-6D77-4346-8AC6-3E5EC6243A56}" srcOrd="1" destOrd="0" presId="urn:microsoft.com/office/officeart/2008/layout/LinedList"/>
    <dgm:cxn modelId="{E5A09913-C8E1-2141-94F2-9C92AEAFF61F}" type="presParOf" srcId="{DFC61F70-6D77-4346-8AC6-3E5EC6243A56}" destId="{5754183A-B017-F44D-A51C-8FDA14AF5DD7}" srcOrd="0" destOrd="0" presId="urn:microsoft.com/office/officeart/2008/layout/LinedList"/>
    <dgm:cxn modelId="{2386BAE7-AD7E-0148-897D-41C7B8C248DD}" type="presParOf" srcId="{DFC61F70-6D77-4346-8AC6-3E5EC6243A56}" destId="{CEB64835-D1BE-9D43-956C-1C3BEDA674E8}" srcOrd="1" destOrd="0" presId="urn:microsoft.com/office/officeart/2008/layout/LinedList"/>
    <dgm:cxn modelId="{1F1306A6-D8EC-874A-863E-3157ECD8A97E}" type="presParOf" srcId="{F17F4E8C-A178-EF42-A846-5F2E7590C1EF}" destId="{A12882AD-60F4-2444-B2A7-5AADC987F242}" srcOrd="2" destOrd="0" presId="urn:microsoft.com/office/officeart/2008/layout/LinedList"/>
    <dgm:cxn modelId="{6032783B-5EBE-3946-A740-5B840609D03C}" type="presParOf" srcId="{F17F4E8C-A178-EF42-A846-5F2E7590C1EF}" destId="{9A1A95ED-C6DC-244C-919B-2841D21B1346}" srcOrd="3" destOrd="0" presId="urn:microsoft.com/office/officeart/2008/layout/LinedList"/>
    <dgm:cxn modelId="{4912768D-B2AB-5C45-9B0A-83F96C4B92D8}" type="presParOf" srcId="{9A1A95ED-C6DC-244C-919B-2841D21B1346}" destId="{18600949-D443-E34D-9ECC-FB898DBD8CF4}" srcOrd="0" destOrd="0" presId="urn:microsoft.com/office/officeart/2008/layout/LinedList"/>
    <dgm:cxn modelId="{FC2AAD2D-D716-C24E-B547-0532F44978CD}" type="presParOf" srcId="{9A1A95ED-C6DC-244C-919B-2841D21B1346}" destId="{32C568EC-CFBA-E54F-9C27-AF9E1B642784}" srcOrd="1" destOrd="0" presId="urn:microsoft.com/office/officeart/2008/layout/LinedList"/>
    <dgm:cxn modelId="{B907E332-E5AB-F34A-8046-4A3DBBDAA117}" type="presParOf" srcId="{F17F4E8C-A178-EF42-A846-5F2E7590C1EF}" destId="{CA3B98A3-218C-D641-8C96-EDFF2F7CE6EE}" srcOrd="4" destOrd="0" presId="urn:microsoft.com/office/officeart/2008/layout/LinedList"/>
    <dgm:cxn modelId="{7873A986-3E2E-9644-9C92-A6802EF0D076}" type="presParOf" srcId="{F17F4E8C-A178-EF42-A846-5F2E7590C1EF}" destId="{46F46741-6C58-0945-A0F3-488179B53147}" srcOrd="5" destOrd="0" presId="urn:microsoft.com/office/officeart/2008/layout/LinedList"/>
    <dgm:cxn modelId="{2EBE8ED1-12A9-CF4F-AB32-89A947FABC3C}" type="presParOf" srcId="{46F46741-6C58-0945-A0F3-488179B53147}" destId="{4D3C26B4-4F98-9D4E-9090-F3AF069E4A4B}" srcOrd="0" destOrd="0" presId="urn:microsoft.com/office/officeart/2008/layout/LinedList"/>
    <dgm:cxn modelId="{810C348A-C9B5-ED46-A486-B15A384CE1E9}" type="presParOf" srcId="{46F46741-6C58-0945-A0F3-488179B53147}" destId="{DF19F33C-24CC-6549-B51B-89CE0F19590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F371D9-EE28-43D3-A86D-541CB7E51DB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2945230-8A03-49C4-AE11-508590DB7B8B}">
      <dgm:prSet/>
      <dgm:spPr/>
      <dgm:t>
        <a:bodyPr/>
        <a:lstStyle/>
        <a:p>
          <a:r>
            <a:rPr lang="en-US" b="1" dirty="0">
              <a:solidFill>
                <a:schemeClr val="bg1"/>
              </a:solidFill>
            </a:rPr>
            <a:t>Page 8</a:t>
          </a:r>
        </a:p>
      </dgm:t>
    </dgm:pt>
    <dgm:pt modelId="{FC8924DD-BCE3-491E-AC57-3330F43EE0F3}" type="parTrans" cxnId="{5CB88DD1-22D4-42B5-A4FE-416A16A7EE1C}">
      <dgm:prSet/>
      <dgm:spPr/>
      <dgm:t>
        <a:bodyPr/>
        <a:lstStyle/>
        <a:p>
          <a:endParaRPr lang="en-US"/>
        </a:p>
      </dgm:t>
    </dgm:pt>
    <dgm:pt modelId="{0CE224DD-430C-4167-8C66-F0356FD49815}" type="sibTrans" cxnId="{5CB88DD1-22D4-42B5-A4FE-416A16A7EE1C}">
      <dgm:prSet/>
      <dgm:spPr/>
      <dgm:t>
        <a:bodyPr/>
        <a:lstStyle/>
        <a:p>
          <a:endParaRPr lang="en-US"/>
        </a:p>
      </dgm:t>
    </dgm:pt>
    <dgm:pt modelId="{834CDD0F-2A72-40E4-9F5C-254C6DC50A0F}" type="pres">
      <dgm:prSet presAssocID="{44F371D9-EE28-43D3-A86D-541CB7E51DB8}" presName="compositeShape" presStyleCnt="0">
        <dgm:presLayoutVars>
          <dgm:chMax val="7"/>
          <dgm:dir/>
          <dgm:resizeHandles val="exact"/>
        </dgm:presLayoutVars>
      </dgm:prSet>
      <dgm:spPr/>
    </dgm:pt>
    <dgm:pt modelId="{DDF5C611-4A57-4D32-BF4D-AD972F42154B}" type="pres">
      <dgm:prSet presAssocID="{C2945230-8A03-49C4-AE11-508590DB7B8B}" presName="circ1TxSh" presStyleLbl="vennNode1" presStyleIdx="0" presStyleCnt="1"/>
      <dgm:spPr/>
    </dgm:pt>
  </dgm:ptLst>
  <dgm:cxnLst>
    <dgm:cxn modelId="{F428E95F-C1B6-4345-AF7D-899AC7FA995F}" type="presOf" srcId="{44F371D9-EE28-43D3-A86D-541CB7E51DB8}" destId="{834CDD0F-2A72-40E4-9F5C-254C6DC50A0F}" srcOrd="0" destOrd="0" presId="urn:microsoft.com/office/officeart/2005/8/layout/venn1"/>
    <dgm:cxn modelId="{5CB88DD1-22D4-42B5-A4FE-416A16A7EE1C}" srcId="{44F371D9-EE28-43D3-A86D-541CB7E51DB8}" destId="{C2945230-8A03-49C4-AE11-508590DB7B8B}" srcOrd="0" destOrd="0" parTransId="{FC8924DD-BCE3-491E-AC57-3330F43EE0F3}" sibTransId="{0CE224DD-430C-4167-8C66-F0356FD49815}"/>
    <dgm:cxn modelId="{EE55FDEA-6888-5942-84E4-638246E5441B}" type="presOf" srcId="{C2945230-8A03-49C4-AE11-508590DB7B8B}" destId="{DDF5C611-4A57-4D32-BF4D-AD972F42154B}" srcOrd="0" destOrd="0" presId="urn:microsoft.com/office/officeart/2005/8/layout/venn1"/>
    <dgm:cxn modelId="{3EF5EF64-8F0C-CE4D-A33B-814F4A55A202}" type="presParOf" srcId="{834CDD0F-2A72-40E4-9F5C-254C6DC50A0F}" destId="{DDF5C611-4A57-4D32-BF4D-AD972F42154B}"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2BA0D8E-884F-D545-BFF7-95207C181DA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en-CA"/>
        </a:p>
      </dgm:t>
    </dgm:pt>
    <dgm:pt modelId="{5325FF06-BE85-6742-9495-B8F42BFC9B7F}" type="pres">
      <dgm:prSet presAssocID="{02BA0D8E-884F-D545-BFF7-95207C181DAB}" presName="Name0" presStyleCnt="0">
        <dgm:presLayoutVars>
          <dgm:dir/>
          <dgm:animLvl val="lvl"/>
          <dgm:resizeHandles val="exact"/>
        </dgm:presLayoutVars>
      </dgm:prSet>
      <dgm:spPr/>
    </dgm:pt>
  </dgm:ptLst>
  <dgm:cxnLst>
    <dgm:cxn modelId="{2187DEB8-E938-4F4A-A64C-2BB64EB7DF79}" type="presOf" srcId="{02BA0D8E-884F-D545-BFF7-95207C181DAB}" destId="{5325FF06-BE85-6742-9495-B8F42BFC9B7F}"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F371D9-EE28-43D3-A86D-541CB7E51DB8}"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C2945230-8A03-49C4-AE11-508590DB7B8B}">
      <dgm:prSet/>
      <dgm:spPr/>
      <dgm:t>
        <a:bodyPr/>
        <a:lstStyle/>
        <a:p>
          <a:r>
            <a:rPr lang="en-US" b="1" dirty="0">
              <a:solidFill>
                <a:schemeClr val="bg1"/>
              </a:solidFill>
            </a:rPr>
            <a:t>Page 10-13</a:t>
          </a:r>
        </a:p>
      </dgm:t>
    </dgm:pt>
    <dgm:pt modelId="{FC8924DD-BCE3-491E-AC57-3330F43EE0F3}" type="parTrans" cxnId="{5CB88DD1-22D4-42B5-A4FE-416A16A7EE1C}">
      <dgm:prSet/>
      <dgm:spPr/>
      <dgm:t>
        <a:bodyPr/>
        <a:lstStyle/>
        <a:p>
          <a:endParaRPr lang="en-US"/>
        </a:p>
      </dgm:t>
    </dgm:pt>
    <dgm:pt modelId="{0CE224DD-430C-4167-8C66-F0356FD49815}" type="sibTrans" cxnId="{5CB88DD1-22D4-42B5-A4FE-416A16A7EE1C}">
      <dgm:prSet/>
      <dgm:spPr/>
      <dgm:t>
        <a:bodyPr/>
        <a:lstStyle/>
        <a:p>
          <a:endParaRPr lang="en-US"/>
        </a:p>
      </dgm:t>
    </dgm:pt>
    <dgm:pt modelId="{834CDD0F-2A72-40E4-9F5C-254C6DC50A0F}" type="pres">
      <dgm:prSet presAssocID="{44F371D9-EE28-43D3-A86D-541CB7E51DB8}" presName="compositeShape" presStyleCnt="0">
        <dgm:presLayoutVars>
          <dgm:chMax val="7"/>
          <dgm:dir/>
          <dgm:resizeHandles val="exact"/>
        </dgm:presLayoutVars>
      </dgm:prSet>
      <dgm:spPr/>
    </dgm:pt>
    <dgm:pt modelId="{DDF5C611-4A57-4D32-BF4D-AD972F42154B}" type="pres">
      <dgm:prSet presAssocID="{C2945230-8A03-49C4-AE11-508590DB7B8B}" presName="circ1TxSh" presStyleLbl="vennNode1" presStyleIdx="0" presStyleCnt="1"/>
      <dgm:spPr/>
    </dgm:pt>
  </dgm:ptLst>
  <dgm:cxnLst>
    <dgm:cxn modelId="{C697B71C-A06A-B343-B2FE-F2BCEBC3CD8A}" type="presOf" srcId="{C2945230-8A03-49C4-AE11-508590DB7B8B}" destId="{DDF5C611-4A57-4D32-BF4D-AD972F42154B}" srcOrd="0" destOrd="0" presId="urn:microsoft.com/office/officeart/2005/8/layout/venn1"/>
    <dgm:cxn modelId="{8D2EBB50-94E1-5C40-8A74-4E6CFCAB709B}" type="presOf" srcId="{44F371D9-EE28-43D3-A86D-541CB7E51DB8}" destId="{834CDD0F-2A72-40E4-9F5C-254C6DC50A0F}" srcOrd="0" destOrd="0" presId="urn:microsoft.com/office/officeart/2005/8/layout/venn1"/>
    <dgm:cxn modelId="{5CB88DD1-22D4-42B5-A4FE-416A16A7EE1C}" srcId="{44F371D9-EE28-43D3-A86D-541CB7E51DB8}" destId="{C2945230-8A03-49C4-AE11-508590DB7B8B}" srcOrd="0" destOrd="0" parTransId="{FC8924DD-BCE3-491E-AC57-3330F43EE0F3}" sibTransId="{0CE224DD-430C-4167-8C66-F0356FD49815}"/>
    <dgm:cxn modelId="{625A59C3-3143-B645-A5F6-33548B46B6AE}" type="presParOf" srcId="{834CDD0F-2A72-40E4-9F5C-254C6DC50A0F}" destId="{DDF5C611-4A57-4D32-BF4D-AD972F42154B}" srcOrd="0" destOrd="0" presId="urn:microsoft.com/office/officeart/2005/8/layout/ven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DEDEA1E-A791-ED43-B8F7-042878B392C2}"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US"/>
        </a:p>
      </dgm:t>
    </dgm:pt>
    <dgm:pt modelId="{09677A40-7047-624F-997B-88EB161DF8D4}">
      <dgm:prSet/>
      <dgm:spPr/>
      <dgm:t>
        <a:bodyPr/>
        <a:lstStyle/>
        <a:p>
          <a:pPr rtl="0"/>
          <a:r>
            <a:rPr lang="en-US" dirty="0"/>
            <a:t>snapshot</a:t>
          </a:r>
        </a:p>
      </dgm:t>
    </dgm:pt>
    <dgm:pt modelId="{5FDDB3F7-675B-DE42-A68C-A8E95AA50004}" type="parTrans" cxnId="{5D003ECB-53FC-EC45-9576-9D664FBAF4B1}">
      <dgm:prSet/>
      <dgm:spPr/>
      <dgm:t>
        <a:bodyPr/>
        <a:lstStyle/>
        <a:p>
          <a:endParaRPr lang="en-US"/>
        </a:p>
      </dgm:t>
    </dgm:pt>
    <dgm:pt modelId="{F51C938F-CDF1-ED42-A2EF-960CC13EF03B}" type="sibTrans" cxnId="{5D003ECB-53FC-EC45-9576-9D664FBAF4B1}">
      <dgm:prSet/>
      <dgm:spPr/>
      <dgm:t>
        <a:bodyPr/>
        <a:lstStyle/>
        <a:p>
          <a:endParaRPr lang="en-US"/>
        </a:p>
      </dgm:t>
    </dgm:pt>
    <dgm:pt modelId="{B22DBAC5-31D0-C244-B9BC-FF5CAE5451EA}">
      <dgm:prSet/>
      <dgm:spPr/>
      <dgm:t>
        <a:bodyPr/>
        <a:lstStyle/>
        <a:p>
          <a:pPr rtl="0"/>
          <a:r>
            <a:rPr lang="en-US" dirty="0"/>
            <a:t>prior-year variance</a:t>
          </a:r>
        </a:p>
      </dgm:t>
    </dgm:pt>
    <dgm:pt modelId="{C8C73D3A-6F27-CF45-A5E7-9F554AC30604}" type="parTrans" cxnId="{8A4A6B00-0BBA-124A-9B25-008FFB473D9B}">
      <dgm:prSet/>
      <dgm:spPr/>
      <dgm:t>
        <a:bodyPr/>
        <a:lstStyle/>
        <a:p>
          <a:endParaRPr lang="en-US"/>
        </a:p>
      </dgm:t>
    </dgm:pt>
    <dgm:pt modelId="{215F2700-3CDE-6E43-BBA6-5A5AEC713524}" type="sibTrans" cxnId="{8A4A6B00-0BBA-124A-9B25-008FFB473D9B}">
      <dgm:prSet/>
      <dgm:spPr/>
      <dgm:t>
        <a:bodyPr/>
        <a:lstStyle/>
        <a:p>
          <a:endParaRPr lang="en-US"/>
        </a:p>
      </dgm:t>
    </dgm:pt>
    <dgm:pt modelId="{053FF9E9-1282-3242-A25B-A2D54AA33CB3}" type="pres">
      <dgm:prSet presAssocID="{6DEDEA1E-A791-ED43-B8F7-042878B392C2}" presName="vert0" presStyleCnt="0">
        <dgm:presLayoutVars>
          <dgm:dir/>
          <dgm:animOne val="branch"/>
          <dgm:animLvl val="lvl"/>
        </dgm:presLayoutVars>
      </dgm:prSet>
      <dgm:spPr/>
    </dgm:pt>
    <dgm:pt modelId="{1C956102-04AC-9146-9DE9-91963ABA5E87}" type="pres">
      <dgm:prSet presAssocID="{09677A40-7047-624F-997B-88EB161DF8D4}" presName="thickLine" presStyleLbl="alignNode1" presStyleIdx="0" presStyleCnt="2"/>
      <dgm:spPr/>
    </dgm:pt>
    <dgm:pt modelId="{6966C910-029C-EF43-832B-B7F3E8D89531}" type="pres">
      <dgm:prSet presAssocID="{09677A40-7047-624F-997B-88EB161DF8D4}" presName="horz1" presStyleCnt="0"/>
      <dgm:spPr/>
    </dgm:pt>
    <dgm:pt modelId="{049441E8-D039-6D44-8CE4-BC484711869B}" type="pres">
      <dgm:prSet presAssocID="{09677A40-7047-624F-997B-88EB161DF8D4}" presName="tx1" presStyleLbl="revTx" presStyleIdx="0" presStyleCnt="2"/>
      <dgm:spPr/>
    </dgm:pt>
    <dgm:pt modelId="{E8D95466-FAA0-E44D-AC34-BB02520818BB}" type="pres">
      <dgm:prSet presAssocID="{09677A40-7047-624F-997B-88EB161DF8D4}" presName="vert1" presStyleCnt="0"/>
      <dgm:spPr/>
    </dgm:pt>
    <dgm:pt modelId="{A1942FF3-2B41-584B-AB36-EA2148528194}" type="pres">
      <dgm:prSet presAssocID="{B22DBAC5-31D0-C244-B9BC-FF5CAE5451EA}" presName="thickLine" presStyleLbl="alignNode1" presStyleIdx="1" presStyleCnt="2"/>
      <dgm:spPr/>
    </dgm:pt>
    <dgm:pt modelId="{817AA15C-3EFC-C049-8752-199CE86E2F6C}" type="pres">
      <dgm:prSet presAssocID="{B22DBAC5-31D0-C244-B9BC-FF5CAE5451EA}" presName="horz1" presStyleCnt="0"/>
      <dgm:spPr/>
    </dgm:pt>
    <dgm:pt modelId="{E85DEE33-DF64-CF42-838C-C7D840DC3830}" type="pres">
      <dgm:prSet presAssocID="{B22DBAC5-31D0-C244-B9BC-FF5CAE5451EA}" presName="tx1" presStyleLbl="revTx" presStyleIdx="1" presStyleCnt="2"/>
      <dgm:spPr/>
    </dgm:pt>
    <dgm:pt modelId="{8700BE30-2364-2943-A920-AAA35FB7DF7D}" type="pres">
      <dgm:prSet presAssocID="{B22DBAC5-31D0-C244-B9BC-FF5CAE5451EA}" presName="vert1" presStyleCnt="0"/>
      <dgm:spPr/>
    </dgm:pt>
  </dgm:ptLst>
  <dgm:cxnLst>
    <dgm:cxn modelId="{8A4A6B00-0BBA-124A-9B25-008FFB473D9B}" srcId="{6DEDEA1E-A791-ED43-B8F7-042878B392C2}" destId="{B22DBAC5-31D0-C244-B9BC-FF5CAE5451EA}" srcOrd="1" destOrd="0" parTransId="{C8C73D3A-6F27-CF45-A5E7-9F554AC30604}" sibTransId="{215F2700-3CDE-6E43-BBA6-5A5AEC713524}"/>
    <dgm:cxn modelId="{E938623B-28A7-034D-BA83-DBC70A1DABE9}" type="presOf" srcId="{B22DBAC5-31D0-C244-B9BC-FF5CAE5451EA}" destId="{E85DEE33-DF64-CF42-838C-C7D840DC3830}" srcOrd="0" destOrd="0" presId="urn:microsoft.com/office/officeart/2008/layout/LinedList"/>
    <dgm:cxn modelId="{4DF95D69-5B98-2A48-9CA3-9EE43B79407E}" type="presOf" srcId="{09677A40-7047-624F-997B-88EB161DF8D4}" destId="{049441E8-D039-6D44-8CE4-BC484711869B}" srcOrd="0" destOrd="0" presId="urn:microsoft.com/office/officeart/2008/layout/LinedList"/>
    <dgm:cxn modelId="{5D003ECB-53FC-EC45-9576-9D664FBAF4B1}" srcId="{6DEDEA1E-A791-ED43-B8F7-042878B392C2}" destId="{09677A40-7047-624F-997B-88EB161DF8D4}" srcOrd="0" destOrd="0" parTransId="{5FDDB3F7-675B-DE42-A68C-A8E95AA50004}" sibTransId="{F51C938F-CDF1-ED42-A2EF-960CC13EF03B}"/>
    <dgm:cxn modelId="{AFE312D0-4E80-5F4F-808E-63F6064A1FB2}" type="presOf" srcId="{6DEDEA1E-A791-ED43-B8F7-042878B392C2}" destId="{053FF9E9-1282-3242-A25B-A2D54AA33CB3}" srcOrd="0" destOrd="0" presId="urn:microsoft.com/office/officeart/2008/layout/LinedList"/>
    <dgm:cxn modelId="{EC42B10B-5924-0A44-8934-0BB3E6848AE7}" type="presParOf" srcId="{053FF9E9-1282-3242-A25B-A2D54AA33CB3}" destId="{1C956102-04AC-9146-9DE9-91963ABA5E87}" srcOrd="0" destOrd="0" presId="urn:microsoft.com/office/officeart/2008/layout/LinedList"/>
    <dgm:cxn modelId="{FBF3167F-8D07-BC41-AC5E-777964BA70BE}" type="presParOf" srcId="{053FF9E9-1282-3242-A25B-A2D54AA33CB3}" destId="{6966C910-029C-EF43-832B-B7F3E8D89531}" srcOrd="1" destOrd="0" presId="urn:microsoft.com/office/officeart/2008/layout/LinedList"/>
    <dgm:cxn modelId="{86D214BF-380A-6444-A3AD-1DC96983F044}" type="presParOf" srcId="{6966C910-029C-EF43-832B-B7F3E8D89531}" destId="{049441E8-D039-6D44-8CE4-BC484711869B}" srcOrd="0" destOrd="0" presId="urn:microsoft.com/office/officeart/2008/layout/LinedList"/>
    <dgm:cxn modelId="{A34D6047-4A00-1540-B990-3AF1D59EAB33}" type="presParOf" srcId="{6966C910-029C-EF43-832B-B7F3E8D89531}" destId="{E8D95466-FAA0-E44D-AC34-BB02520818BB}" srcOrd="1" destOrd="0" presId="urn:microsoft.com/office/officeart/2008/layout/LinedList"/>
    <dgm:cxn modelId="{1649A214-A351-F44E-AADB-961D972A0798}" type="presParOf" srcId="{053FF9E9-1282-3242-A25B-A2D54AA33CB3}" destId="{A1942FF3-2B41-584B-AB36-EA2148528194}" srcOrd="2" destOrd="0" presId="urn:microsoft.com/office/officeart/2008/layout/LinedList"/>
    <dgm:cxn modelId="{8724FF9B-E444-A44B-9B5B-BA534EA5A350}" type="presParOf" srcId="{053FF9E9-1282-3242-A25B-A2D54AA33CB3}" destId="{817AA15C-3EFC-C049-8752-199CE86E2F6C}" srcOrd="3" destOrd="0" presId="urn:microsoft.com/office/officeart/2008/layout/LinedList"/>
    <dgm:cxn modelId="{FF5CF211-D868-3E47-A84D-245E72644DDF}" type="presParOf" srcId="{817AA15C-3EFC-C049-8752-199CE86E2F6C}" destId="{E85DEE33-DF64-CF42-838C-C7D840DC3830}" srcOrd="0" destOrd="0" presId="urn:microsoft.com/office/officeart/2008/layout/LinedList"/>
    <dgm:cxn modelId="{5179AB9E-076B-5D4E-B0B4-940E2781510F}" type="presParOf" srcId="{817AA15C-3EFC-C049-8752-199CE86E2F6C}" destId="{8700BE30-2364-2943-A920-AAA35FB7DF7D}" srcOrd="1" destOrd="0" presId="urn:microsoft.com/office/officeart/2008/layout/LinedList"/>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D71A5-FD20-F545-9F5D-7D4C498B83EC}">
      <dsp:nvSpPr>
        <dsp:cNvPr id="0" name=""/>
        <dsp:cNvSpPr/>
      </dsp:nvSpPr>
      <dsp:spPr>
        <a:xfrm>
          <a:off x="0" y="0"/>
          <a:ext cx="5444619"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2D0DC994-48C6-6A4F-873D-66E35DF6160D}">
      <dsp:nvSpPr>
        <dsp:cNvPr id="0" name=""/>
        <dsp:cNvSpPr/>
      </dsp:nvSpPr>
      <dsp:spPr>
        <a:xfrm>
          <a:off x="0" y="0"/>
          <a:ext cx="1088923" cy="4549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None/>
          </a:pPr>
          <a:endParaRPr lang="en-CA" sz="3600" kern="1200" dirty="0"/>
        </a:p>
      </dsp:txBody>
      <dsp:txXfrm>
        <a:off x="0" y="0"/>
        <a:ext cx="1088923" cy="4549951"/>
      </dsp:txXfrm>
    </dsp:sp>
    <dsp:sp modelId="{D15B1013-65AB-CD45-99CF-4402853A1481}">
      <dsp:nvSpPr>
        <dsp:cNvPr id="0" name=""/>
        <dsp:cNvSpPr/>
      </dsp:nvSpPr>
      <dsp:spPr>
        <a:xfrm>
          <a:off x="1170593" y="42877"/>
          <a:ext cx="4274025" cy="857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CA" sz="2500" kern="1200" dirty="0"/>
            <a:t>Create new return</a:t>
          </a:r>
        </a:p>
      </dsp:txBody>
      <dsp:txXfrm>
        <a:off x="1170593" y="42877"/>
        <a:ext cx="4274025" cy="857559"/>
      </dsp:txXfrm>
    </dsp:sp>
    <dsp:sp modelId="{B282F22D-4E97-6A41-8183-0319AD1BBA0B}">
      <dsp:nvSpPr>
        <dsp:cNvPr id="0" name=""/>
        <dsp:cNvSpPr/>
      </dsp:nvSpPr>
      <dsp:spPr>
        <a:xfrm>
          <a:off x="1088923" y="900437"/>
          <a:ext cx="4355695"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4CBF8DD6-C361-914B-BD3B-70BF33976812}">
      <dsp:nvSpPr>
        <dsp:cNvPr id="0" name=""/>
        <dsp:cNvSpPr/>
      </dsp:nvSpPr>
      <dsp:spPr>
        <a:xfrm>
          <a:off x="1170593" y="943315"/>
          <a:ext cx="4274025" cy="857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CA" sz="2500" kern="1200" dirty="0"/>
            <a:t>Enter default data (Province, Elections Canada, etc.)</a:t>
          </a:r>
        </a:p>
      </dsp:txBody>
      <dsp:txXfrm>
        <a:off x="1170593" y="943315"/>
        <a:ext cx="4274025" cy="857559"/>
      </dsp:txXfrm>
    </dsp:sp>
    <dsp:sp modelId="{93B5460F-07EF-8740-B3C5-C490190A423A}">
      <dsp:nvSpPr>
        <dsp:cNvPr id="0" name=""/>
        <dsp:cNvSpPr/>
      </dsp:nvSpPr>
      <dsp:spPr>
        <a:xfrm>
          <a:off x="1088923" y="1800874"/>
          <a:ext cx="4355695"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CF6BD5B1-BE8F-A045-897A-F72B5E3CAD43}">
      <dsp:nvSpPr>
        <dsp:cNvPr id="0" name=""/>
        <dsp:cNvSpPr/>
      </dsp:nvSpPr>
      <dsp:spPr>
        <a:xfrm>
          <a:off x="1170593" y="1843752"/>
          <a:ext cx="4274025" cy="857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CA" sz="2500" kern="1200" dirty="0"/>
            <a:t>Open default forms (T4, T5, etc.)</a:t>
          </a:r>
        </a:p>
      </dsp:txBody>
      <dsp:txXfrm>
        <a:off x="1170593" y="1843752"/>
        <a:ext cx="4274025" cy="857559"/>
      </dsp:txXfrm>
    </dsp:sp>
    <dsp:sp modelId="{AB7F71FE-D0D8-DB4E-9183-A453CD24181D}">
      <dsp:nvSpPr>
        <dsp:cNvPr id="0" name=""/>
        <dsp:cNvSpPr/>
      </dsp:nvSpPr>
      <dsp:spPr>
        <a:xfrm>
          <a:off x="1088923" y="2701311"/>
          <a:ext cx="4355695"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7F586AF6-99ED-7F4F-9F54-0AA5D025C819}">
      <dsp:nvSpPr>
        <dsp:cNvPr id="0" name=""/>
        <dsp:cNvSpPr/>
      </dsp:nvSpPr>
      <dsp:spPr>
        <a:xfrm>
          <a:off x="1170593" y="2744189"/>
          <a:ext cx="4274025" cy="857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CA" sz="2500" kern="1200" dirty="0"/>
            <a:t>Save file</a:t>
          </a:r>
        </a:p>
      </dsp:txBody>
      <dsp:txXfrm>
        <a:off x="1170593" y="2744189"/>
        <a:ext cx="4274025" cy="857559"/>
      </dsp:txXfrm>
    </dsp:sp>
    <dsp:sp modelId="{0D05E7CA-4690-3746-80EC-339E36AA23C6}">
      <dsp:nvSpPr>
        <dsp:cNvPr id="0" name=""/>
        <dsp:cNvSpPr/>
      </dsp:nvSpPr>
      <dsp:spPr>
        <a:xfrm>
          <a:off x="1088923" y="3601748"/>
          <a:ext cx="4355695"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8E841FFD-4AB9-5845-8845-2EE321CDF61F}">
      <dsp:nvSpPr>
        <dsp:cNvPr id="0" name=""/>
        <dsp:cNvSpPr/>
      </dsp:nvSpPr>
      <dsp:spPr>
        <a:xfrm>
          <a:off x="1170593" y="3644626"/>
          <a:ext cx="4274025" cy="857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CA" sz="2500" kern="1200" dirty="0"/>
            <a:t>Enter file name in Module &gt; Templates</a:t>
          </a:r>
        </a:p>
      </dsp:txBody>
      <dsp:txXfrm>
        <a:off x="1170593" y="3644626"/>
        <a:ext cx="4274025" cy="857559"/>
      </dsp:txXfrm>
    </dsp:sp>
    <dsp:sp modelId="{4DC9BEA0-D9C0-C243-97A0-EB78FCCDBA87}">
      <dsp:nvSpPr>
        <dsp:cNvPr id="0" name=""/>
        <dsp:cNvSpPr/>
      </dsp:nvSpPr>
      <dsp:spPr>
        <a:xfrm>
          <a:off x="1088923" y="4502185"/>
          <a:ext cx="4355695"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ECE7A-09FA-3543-A84D-24E154AE6DEC}">
      <dsp:nvSpPr>
        <dsp:cNvPr id="0" name=""/>
        <dsp:cNvSpPr/>
      </dsp:nvSpPr>
      <dsp:spPr>
        <a:xfrm>
          <a:off x="0" y="0"/>
          <a:ext cx="5713414"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2AD1FD5-06B2-504A-888C-E3815F1F81F2}">
      <dsp:nvSpPr>
        <dsp:cNvPr id="0" name=""/>
        <dsp:cNvSpPr/>
      </dsp:nvSpPr>
      <dsp:spPr>
        <a:xfrm>
          <a:off x="0" y="0"/>
          <a:ext cx="1142682" cy="4492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endParaRPr lang="en-CA" sz="2800" kern="1200" dirty="0"/>
        </a:p>
      </dsp:txBody>
      <dsp:txXfrm>
        <a:off x="0" y="0"/>
        <a:ext cx="1142682" cy="4492644"/>
      </dsp:txXfrm>
    </dsp:sp>
    <dsp:sp modelId="{BD462816-AAA9-8246-8FC5-9361542DE211}">
      <dsp:nvSpPr>
        <dsp:cNvPr id="0" name=""/>
        <dsp:cNvSpPr/>
      </dsp:nvSpPr>
      <dsp:spPr>
        <a:xfrm>
          <a:off x="1228384" y="52812"/>
          <a:ext cx="4485029" cy="1056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en-CA" sz="3100" kern="1200" dirty="0"/>
            <a:t>F4 &gt; T1Pad</a:t>
          </a:r>
        </a:p>
      </dsp:txBody>
      <dsp:txXfrm>
        <a:off x="1228384" y="52812"/>
        <a:ext cx="4485029" cy="1056253"/>
      </dsp:txXfrm>
    </dsp:sp>
    <dsp:sp modelId="{4CF3B448-73CA-9B46-89DA-B6C216119C01}">
      <dsp:nvSpPr>
        <dsp:cNvPr id="0" name=""/>
        <dsp:cNvSpPr/>
      </dsp:nvSpPr>
      <dsp:spPr>
        <a:xfrm>
          <a:off x="1142682" y="1109066"/>
          <a:ext cx="4570731"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01115E9C-E0FD-DC47-A84D-3220A94AB4C3}">
      <dsp:nvSpPr>
        <dsp:cNvPr id="0" name=""/>
        <dsp:cNvSpPr/>
      </dsp:nvSpPr>
      <dsp:spPr>
        <a:xfrm>
          <a:off x="1228384" y="1161879"/>
          <a:ext cx="4485029" cy="1056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en-CA" sz="3100" kern="1200" dirty="0"/>
            <a:t>Select &gt; Yes</a:t>
          </a:r>
        </a:p>
      </dsp:txBody>
      <dsp:txXfrm>
        <a:off x="1228384" y="1161879"/>
        <a:ext cx="4485029" cy="1056253"/>
      </dsp:txXfrm>
    </dsp:sp>
    <dsp:sp modelId="{952ED1D9-F156-A345-968E-D74CE5FFAA35}">
      <dsp:nvSpPr>
        <dsp:cNvPr id="0" name=""/>
        <dsp:cNvSpPr/>
      </dsp:nvSpPr>
      <dsp:spPr>
        <a:xfrm>
          <a:off x="1142682" y="2218133"/>
          <a:ext cx="4570731"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E183A497-6093-5D41-A966-E92BD9E0C6C5}">
      <dsp:nvSpPr>
        <dsp:cNvPr id="0" name=""/>
        <dsp:cNvSpPr/>
      </dsp:nvSpPr>
      <dsp:spPr>
        <a:xfrm>
          <a:off x="1228384" y="2270945"/>
          <a:ext cx="4485029" cy="1056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en-CA" sz="3100" kern="1200" dirty="0"/>
            <a:t>Click </a:t>
          </a:r>
          <a:r>
            <a:rPr lang="en-CA" sz="3100" i="1" kern="1200" dirty="0"/>
            <a:t>Pay in Full</a:t>
          </a:r>
        </a:p>
      </dsp:txBody>
      <dsp:txXfrm>
        <a:off x="1228384" y="2270945"/>
        <a:ext cx="4485029" cy="1056253"/>
      </dsp:txXfrm>
    </dsp:sp>
    <dsp:sp modelId="{2D65A4A8-87F2-B94A-A7CE-D2D0D4D185CF}">
      <dsp:nvSpPr>
        <dsp:cNvPr id="0" name=""/>
        <dsp:cNvSpPr/>
      </dsp:nvSpPr>
      <dsp:spPr>
        <a:xfrm>
          <a:off x="1142682" y="3327199"/>
          <a:ext cx="4570731"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43E3B672-7717-BF4F-AECB-A227D4B335C6}">
      <dsp:nvSpPr>
        <dsp:cNvPr id="0" name=""/>
        <dsp:cNvSpPr/>
      </dsp:nvSpPr>
      <dsp:spPr>
        <a:xfrm>
          <a:off x="1228384" y="3380012"/>
          <a:ext cx="4485029" cy="1056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en-CA" sz="3100" i="0" kern="1200" dirty="0"/>
            <a:t>Go to </a:t>
          </a:r>
          <a:r>
            <a:rPr lang="en-CA" sz="3100" i="1" kern="1200" dirty="0"/>
            <a:t>EFILE &gt; EFILE PreAuthorized Debit</a:t>
          </a:r>
          <a:endParaRPr lang="en-CA" sz="3100" i="0" kern="1200" dirty="0"/>
        </a:p>
      </dsp:txBody>
      <dsp:txXfrm>
        <a:off x="1228384" y="3380012"/>
        <a:ext cx="4485029" cy="1056253"/>
      </dsp:txXfrm>
    </dsp:sp>
    <dsp:sp modelId="{CDAFD84B-0CF5-4148-8BA0-86FBC2D58782}">
      <dsp:nvSpPr>
        <dsp:cNvPr id="0" name=""/>
        <dsp:cNvSpPr/>
      </dsp:nvSpPr>
      <dsp:spPr>
        <a:xfrm>
          <a:off x="1142682" y="4436266"/>
          <a:ext cx="4570731"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C611-4A57-4D32-BF4D-AD972F42154B}">
      <dsp:nvSpPr>
        <dsp:cNvPr id="0" name=""/>
        <dsp:cNvSpPr/>
      </dsp:nvSpPr>
      <dsp:spPr>
        <a:xfrm>
          <a:off x="0" y="18813"/>
          <a:ext cx="1224907" cy="12249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Page 13</a:t>
          </a:r>
        </a:p>
      </dsp:txBody>
      <dsp:txXfrm>
        <a:off x="179383" y="198196"/>
        <a:ext cx="866141" cy="86614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9CEB3F-75E3-DF45-9F1A-57EABC27C41B}">
      <dsp:nvSpPr>
        <dsp:cNvPr id="0" name=""/>
        <dsp:cNvSpPr/>
      </dsp:nvSpPr>
      <dsp:spPr>
        <a:xfrm>
          <a:off x="0" y="0"/>
          <a:ext cx="2667001"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90FAA21-2BE9-5B40-A872-9B797173A544}">
      <dsp:nvSpPr>
        <dsp:cNvPr id="0" name=""/>
        <dsp:cNvSpPr/>
      </dsp:nvSpPr>
      <dsp:spPr>
        <a:xfrm>
          <a:off x="0" y="0"/>
          <a:ext cx="2667001" cy="3505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CA" sz="2800" kern="1200" dirty="0"/>
            <a:t>Express Notice of Assessment</a:t>
          </a:r>
        </a:p>
      </dsp:txBody>
      <dsp:txXfrm>
        <a:off x="0" y="0"/>
        <a:ext cx="2667001" cy="35052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C611-4A57-4D32-BF4D-AD972F42154B}">
      <dsp:nvSpPr>
        <dsp:cNvPr id="0" name=""/>
        <dsp:cNvSpPr/>
      </dsp:nvSpPr>
      <dsp:spPr>
        <a:xfrm>
          <a:off x="0" y="18813"/>
          <a:ext cx="1224907" cy="12249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Page 14</a:t>
          </a:r>
        </a:p>
      </dsp:txBody>
      <dsp:txXfrm>
        <a:off x="179383" y="198196"/>
        <a:ext cx="866141" cy="8661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C611-4A57-4D32-BF4D-AD972F42154B}">
      <dsp:nvSpPr>
        <dsp:cNvPr id="0" name=""/>
        <dsp:cNvSpPr/>
      </dsp:nvSpPr>
      <dsp:spPr>
        <a:xfrm>
          <a:off x="0" y="18813"/>
          <a:ext cx="1224907" cy="12249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Page 5</a:t>
          </a:r>
        </a:p>
      </dsp:txBody>
      <dsp:txXfrm>
        <a:off x="179383" y="198196"/>
        <a:ext cx="866141" cy="8661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D5772-130F-804B-ABDF-0431B2285CAB}">
      <dsp:nvSpPr>
        <dsp:cNvPr id="0" name=""/>
        <dsp:cNvSpPr/>
      </dsp:nvSpPr>
      <dsp:spPr>
        <a:xfrm>
          <a:off x="0" y="0"/>
          <a:ext cx="282257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99E26A-56A0-7C4E-A1FE-6B51D7DD4063}">
      <dsp:nvSpPr>
        <dsp:cNvPr id="0" name=""/>
        <dsp:cNvSpPr/>
      </dsp:nvSpPr>
      <dsp:spPr>
        <a:xfrm>
          <a:off x="0" y="0"/>
          <a:ext cx="2822575" cy="5754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CA" sz="3200" kern="1200" dirty="0"/>
            <a:t>a convenient way to attach source documents to a tax file</a:t>
          </a:r>
          <a:endParaRPr lang="en-US" sz="3200" kern="1200" dirty="0"/>
        </a:p>
      </dsp:txBody>
      <dsp:txXfrm>
        <a:off x="0" y="0"/>
        <a:ext cx="2822575" cy="57546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C611-4A57-4D32-BF4D-AD972F42154B}">
      <dsp:nvSpPr>
        <dsp:cNvPr id="0" name=""/>
        <dsp:cNvSpPr/>
      </dsp:nvSpPr>
      <dsp:spPr>
        <a:xfrm>
          <a:off x="0" y="18813"/>
          <a:ext cx="1224907" cy="12249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Page 7</a:t>
          </a:r>
        </a:p>
      </dsp:txBody>
      <dsp:txXfrm>
        <a:off x="179383" y="198196"/>
        <a:ext cx="866141" cy="8661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FEA80-B444-B049-AB95-64ED834DF4D0}">
      <dsp:nvSpPr>
        <dsp:cNvPr id="0" name=""/>
        <dsp:cNvSpPr/>
      </dsp:nvSpPr>
      <dsp:spPr>
        <a:xfrm>
          <a:off x="0" y="1863"/>
          <a:ext cx="32004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754183A-B017-F44D-A51C-8FDA14AF5DD7}">
      <dsp:nvSpPr>
        <dsp:cNvPr id="0" name=""/>
        <dsp:cNvSpPr/>
      </dsp:nvSpPr>
      <dsp:spPr>
        <a:xfrm>
          <a:off x="0" y="1863"/>
          <a:ext cx="3200400" cy="1270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None/>
          </a:pPr>
          <a:r>
            <a:rPr lang="en-US" sz="3600" kern="1200" dirty="0"/>
            <a:t>HyperDocs management</a:t>
          </a:r>
        </a:p>
      </dsp:txBody>
      <dsp:txXfrm>
        <a:off x="0" y="1863"/>
        <a:ext cx="3200400" cy="1270874"/>
      </dsp:txXfrm>
    </dsp:sp>
    <dsp:sp modelId="{A12882AD-60F4-2444-B2A7-5AADC987F242}">
      <dsp:nvSpPr>
        <dsp:cNvPr id="0" name=""/>
        <dsp:cNvSpPr/>
      </dsp:nvSpPr>
      <dsp:spPr>
        <a:xfrm>
          <a:off x="0" y="1272737"/>
          <a:ext cx="32004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8600949-D443-E34D-9ECC-FB898DBD8CF4}">
      <dsp:nvSpPr>
        <dsp:cNvPr id="0" name=""/>
        <dsp:cNvSpPr/>
      </dsp:nvSpPr>
      <dsp:spPr>
        <a:xfrm>
          <a:off x="0" y="1272737"/>
          <a:ext cx="3200400" cy="1270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None/>
          </a:pPr>
          <a:r>
            <a:rPr lang="en-US" sz="3600" kern="1200" dirty="0"/>
            <a:t>Removing documents</a:t>
          </a:r>
        </a:p>
      </dsp:txBody>
      <dsp:txXfrm>
        <a:off x="0" y="1272737"/>
        <a:ext cx="3200400" cy="1270874"/>
      </dsp:txXfrm>
    </dsp:sp>
    <dsp:sp modelId="{CA3B98A3-218C-D641-8C96-EDFF2F7CE6EE}">
      <dsp:nvSpPr>
        <dsp:cNvPr id="0" name=""/>
        <dsp:cNvSpPr/>
      </dsp:nvSpPr>
      <dsp:spPr>
        <a:xfrm>
          <a:off x="0" y="2543612"/>
          <a:ext cx="32004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D3C26B4-4F98-9D4E-9090-F3AF069E4A4B}">
      <dsp:nvSpPr>
        <dsp:cNvPr id="0" name=""/>
        <dsp:cNvSpPr/>
      </dsp:nvSpPr>
      <dsp:spPr>
        <a:xfrm>
          <a:off x="0" y="2543612"/>
          <a:ext cx="3200400" cy="12708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rtl="0">
            <a:lnSpc>
              <a:spcPct val="90000"/>
            </a:lnSpc>
            <a:spcBef>
              <a:spcPct val="0"/>
            </a:spcBef>
            <a:spcAft>
              <a:spcPct val="35000"/>
            </a:spcAft>
            <a:buNone/>
          </a:pPr>
          <a:r>
            <a:rPr lang="en-US" sz="3600" kern="1200" dirty="0"/>
            <a:t>Synchronizing</a:t>
          </a:r>
        </a:p>
      </dsp:txBody>
      <dsp:txXfrm>
        <a:off x="0" y="2543612"/>
        <a:ext cx="3200400" cy="12708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C611-4A57-4D32-BF4D-AD972F42154B}">
      <dsp:nvSpPr>
        <dsp:cNvPr id="0" name=""/>
        <dsp:cNvSpPr/>
      </dsp:nvSpPr>
      <dsp:spPr>
        <a:xfrm>
          <a:off x="0" y="18813"/>
          <a:ext cx="1224907" cy="12249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solidFill>
            </a:rPr>
            <a:t>Page 8</a:t>
          </a:r>
        </a:p>
      </dsp:txBody>
      <dsp:txXfrm>
        <a:off x="179383" y="198196"/>
        <a:ext cx="866141" cy="8661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C611-4A57-4D32-BF4D-AD972F42154B}">
      <dsp:nvSpPr>
        <dsp:cNvPr id="0" name=""/>
        <dsp:cNvSpPr/>
      </dsp:nvSpPr>
      <dsp:spPr>
        <a:xfrm>
          <a:off x="0" y="18813"/>
          <a:ext cx="1224907" cy="122490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bg1"/>
              </a:solidFill>
            </a:rPr>
            <a:t>Page 10-13</a:t>
          </a:r>
        </a:p>
      </dsp:txBody>
      <dsp:txXfrm>
        <a:off x="179383" y="198196"/>
        <a:ext cx="866141" cy="86614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56102-04AC-9146-9DE9-91963ABA5E87}">
      <dsp:nvSpPr>
        <dsp:cNvPr id="0" name=""/>
        <dsp:cNvSpPr/>
      </dsp:nvSpPr>
      <dsp:spPr>
        <a:xfrm>
          <a:off x="0" y="0"/>
          <a:ext cx="3411829"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49441E8-D039-6D44-8CE4-BC484711869B}">
      <dsp:nvSpPr>
        <dsp:cNvPr id="0" name=""/>
        <dsp:cNvSpPr/>
      </dsp:nvSpPr>
      <dsp:spPr>
        <a:xfrm>
          <a:off x="0" y="0"/>
          <a:ext cx="3411829" cy="1851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rtl="0">
            <a:lnSpc>
              <a:spcPct val="90000"/>
            </a:lnSpc>
            <a:spcBef>
              <a:spcPct val="0"/>
            </a:spcBef>
            <a:spcAft>
              <a:spcPct val="35000"/>
            </a:spcAft>
            <a:buNone/>
          </a:pPr>
          <a:r>
            <a:rPr lang="en-US" sz="5400" kern="1200" dirty="0"/>
            <a:t>snapshot</a:t>
          </a:r>
        </a:p>
      </dsp:txBody>
      <dsp:txXfrm>
        <a:off x="0" y="0"/>
        <a:ext cx="3411829" cy="1851073"/>
      </dsp:txXfrm>
    </dsp:sp>
    <dsp:sp modelId="{A1942FF3-2B41-584B-AB36-EA2148528194}">
      <dsp:nvSpPr>
        <dsp:cNvPr id="0" name=""/>
        <dsp:cNvSpPr/>
      </dsp:nvSpPr>
      <dsp:spPr>
        <a:xfrm>
          <a:off x="0" y="1851073"/>
          <a:ext cx="3411829"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85DEE33-DF64-CF42-838C-C7D840DC3830}">
      <dsp:nvSpPr>
        <dsp:cNvPr id="0" name=""/>
        <dsp:cNvSpPr/>
      </dsp:nvSpPr>
      <dsp:spPr>
        <a:xfrm>
          <a:off x="0" y="1851073"/>
          <a:ext cx="3411829" cy="18510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rtl="0">
            <a:lnSpc>
              <a:spcPct val="90000"/>
            </a:lnSpc>
            <a:spcBef>
              <a:spcPct val="0"/>
            </a:spcBef>
            <a:spcAft>
              <a:spcPct val="35000"/>
            </a:spcAft>
            <a:buNone/>
          </a:pPr>
          <a:r>
            <a:rPr lang="en-US" sz="5400" kern="1200" dirty="0"/>
            <a:t>prior-year variance</a:t>
          </a:r>
        </a:p>
      </dsp:txBody>
      <dsp:txXfrm>
        <a:off x="0" y="1851073"/>
        <a:ext cx="3411829" cy="185107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CA"/>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3969AFCD-3589-4BCD-B1CD-5D68B5A45A62}" type="datetimeFigureOut">
              <a:rPr lang="en-CA" smtClean="0"/>
              <a:t>2020-12-13</a:t>
            </a:fld>
            <a:endParaRPr lang="en-CA"/>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CA"/>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DB55A2A7-17EB-4531-ACA7-9942674A0C82}" type="slidenum">
              <a:rPr lang="en-CA" smtClean="0"/>
              <a:t>‹#›</a:t>
            </a:fld>
            <a:endParaRPr lang="en-CA"/>
          </a:p>
        </p:txBody>
      </p:sp>
    </p:spTree>
    <p:extLst>
      <p:ext uri="{BB962C8B-B14F-4D97-AF65-F5344CB8AC3E}">
        <p14:creationId xmlns:p14="http://schemas.microsoft.com/office/powerpoint/2010/main" val="3143610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4851" tIns="47425" rIns="94851" bIns="47425" rtlCol="0"/>
          <a:lstStyle>
            <a:lvl1pPr algn="r">
              <a:defRPr sz="1200"/>
            </a:lvl1pPr>
          </a:lstStyle>
          <a:p>
            <a:fld id="{C9078E22-508E-460D-B418-3C5F4B0802A2}" type="datetimeFigureOut">
              <a:rPr lang="en-US" smtClean="0"/>
              <a:t>12/13/20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4851" tIns="47425" rIns="94851" bIns="474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4851" tIns="47425" rIns="94851" bIns="47425" rtlCol="0" anchor="b"/>
          <a:lstStyle>
            <a:lvl1pPr algn="r">
              <a:defRPr sz="1200"/>
            </a:lvl1pPr>
          </a:lstStyle>
          <a:p>
            <a:fld id="{6B19A31D-4D4F-47CE-9926-B2771FC72306}" type="slidenum">
              <a:rPr lang="en-US" smtClean="0"/>
              <a:t>‹#›</a:t>
            </a:fld>
            <a:endParaRPr lang="en-US"/>
          </a:p>
        </p:txBody>
      </p:sp>
    </p:spTree>
    <p:extLst>
      <p:ext uri="{BB962C8B-B14F-4D97-AF65-F5344CB8AC3E}">
        <p14:creationId xmlns:p14="http://schemas.microsoft.com/office/powerpoint/2010/main" val="1901167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19A31D-4D4F-47CE-9926-B2771FC72306}" type="slidenum">
              <a:rPr lang="en-US" smtClean="0"/>
              <a:t>3</a:t>
            </a:fld>
            <a:endParaRPr lang="en-US"/>
          </a:p>
        </p:txBody>
      </p:sp>
    </p:spTree>
    <p:extLst>
      <p:ext uri="{BB962C8B-B14F-4D97-AF65-F5344CB8AC3E}">
        <p14:creationId xmlns:p14="http://schemas.microsoft.com/office/powerpoint/2010/main" val="96596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Express Notice of Assessment starts on page14</a:t>
            </a:r>
          </a:p>
          <a:p>
            <a:endParaRPr lang="en-CA" baseline="0" dirty="0"/>
          </a:p>
          <a:p>
            <a:r>
              <a:rPr lang="en-CA" sz="1200" kern="1200" dirty="0">
                <a:solidFill>
                  <a:schemeClr val="tx1"/>
                </a:solidFill>
                <a:effectLst/>
                <a:latin typeface="+mn-lt"/>
                <a:ea typeface="+mn-ea"/>
                <a:cs typeface="+mn-cs"/>
              </a:rPr>
              <a:t>Express Notice of Assessment (NOA) is a CRA service that allows you to view the basic result of an assessment immediately after filing a return and to receive the full notice of assessment the next day.</a:t>
            </a:r>
          </a:p>
          <a:p>
            <a:r>
              <a:rPr lang="en-CA" sz="1200" kern="1200" dirty="0">
                <a:solidFill>
                  <a:schemeClr val="tx1"/>
                </a:solidFill>
                <a:effectLst/>
                <a:latin typeface="+mn-lt"/>
                <a:ea typeface="+mn-ea"/>
                <a:cs typeface="+mn-cs"/>
              </a:rPr>
              <a:t>This instant assessment provides the status of your client’s return with a summary of the refund, amount owing, or a zero balance and deposit information, if applicable.</a:t>
            </a:r>
          </a:p>
          <a:p>
            <a:r>
              <a:rPr lang="en-CA" sz="1200" kern="1200" dirty="0">
                <a:solidFill>
                  <a:schemeClr val="tx1"/>
                </a:solidFill>
                <a:effectLst/>
                <a:latin typeface="+mn-lt"/>
                <a:ea typeface="+mn-ea"/>
                <a:cs typeface="+mn-cs"/>
              </a:rPr>
              <a:t>The full notice of assessment provides an account summary with the result of the assessed return showing a refund, a zero balance, or a balance owing, tax assessment summary, explanation of changes and other information, and RRSP/PRPP deduction limit statement. It may also contain the Home Buyers' Plan statement and Lifelong Learning Plan statement.</a:t>
            </a:r>
          </a:p>
        </p:txBody>
      </p:sp>
      <p:sp>
        <p:nvSpPr>
          <p:cNvPr id="4" name="Slide Number Placeholder 3"/>
          <p:cNvSpPr>
            <a:spLocks noGrp="1"/>
          </p:cNvSpPr>
          <p:nvPr>
            <p:ph type="sldNum" sz="quarter" idx="10"/>
          </p:nvPr>
        </p:nvSpPr>
        <p:spPr/>
        <p:txBody>
          <a:bodyPr/>
          <a:lstStyle/>
          <a:p>
            <a:fld id="{6B19A31D-4D4F-47CE-9926-B2771FC72306}" type="slidenum">
              <a:rPr lang="en-US" smtClean="0"/>
              <a:t>12</a:t>
            </a:fld>
            <a:endParaRPr lang="en-US"/>
          </a:p>
        </p:txBody>
      </p:sp>
    </p:spTree>
    <p:extLst>
      <p:ext uri="{BB962C8B-B14F-4D97-AF65-F5344CB8AC3E}">
        <p14:creationId xmlns:p14="http://schemas.microsoft.com/office/powerpoint/2010/main" val="3329420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Introduce the template discussion on Page 5</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CA" sz="1200" kern="1200" dirty="0">
                <a:solidFill>
                  <a:schemeClr val="tx1"/>
                </a:solidFill>
                <a:effectLst/>
                <a:latin typeface="+mn-lt"/>
                <a:ea typeface="+mn-ea"/>
                <a:cs typeface="+mn-cs"/>
              </a:rPr>
              <a:t>If you find that you are constantly checking the same boxes on </a:t>
            </a:r>
            <a:r>
              <a:rPr lang="en-CA" sz="1200" kern="1200" dirty="0" err="1">
                <a:solidFill>
                  <a:schemeClr val="tx1"/>
                </a:solidFill>
                <a:effectLst/>
                <a:latin typeface="+mn-lt"/>
                <a:ea typeface="+mn-ea"/>
                <a:cs typeface="+mn-cs"/>
              </a:rPr>
              <a:t>ProFile’s</a:t>
            </a:r>
            <a:r>
              <a:rPr lang="en-CA" sz="1200" kern="1200" dirty="0">
                <a:solidFill>
                  <a:schemeClr val="tx1"/>
                </a:solidFill>
                <a:effectLst/>
                <a:latin typeface="+mn-lt"/>
                <a:ea typeface="+mn-ea"/>
                <a:cs typeface="+mn-cs"/>
              </a:rPr>
              <a:t> Info page (for example, the Elections Canada question), or if you find that most of your clients live in the same city or province, you can setup a file template that automatically fills in certain fields with a uniform set of data. This capability is called a file template and, once you’ve set it up, Profile automatically fills in the fields of any new tax as specified in that template.</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In addition to pre-filling fields that you specified in the template, you can also set the forms (and the sequence of forms) you want ProFile to open when you first create a new file. You can create a separate file template for each ProFile module. </a:t>
            </a:r>
            <a:endParaRPr lang="en-US" sz="1200" kern="1200" dirty="0">
              <a:solidFill>
                <a:schemeClr val="tx1"/>
              </a:solidFill>
              <a:effectLst/>
              <a:latin typeface="+mn-lt"/>
              <a:ea typeface="+mn-ea"/>
              <a:cs typeface="+mn-cs"/>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6B19A31D-4D4F-47CE-9926-B2771FC72306}" type="slidenum">
              <a:rPr lang="en-US" smtClean="0"/>
              <a:t>4</a:t>
            </a:fld>
            <a:endParaRPr lang="en-US"/>
          </a:p>
        </p:txBody>
      </p:sp>
    </p:spTree>
    <p:extLst>
      <p:ext uri="{BB962C8B-B14F-4D97-AF65-F5344CB8AC3E}">
        <p14:creationId xmlns:p14="http://schemas.microsoft.com/office/powerpoint/2010/main" val="892842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Detailed steps start at </a:t>
            </a:r>
            <a:r>
              <a:rPr lang="en-US" baseline="0" dirty="0" err="1"/>
              <a:t>Pg</a:t>
            </a:r>
            <a:r>
              <a:rPr lang="en-US" baseline="0" dirty="0"/>
              <a:t> 5</a:t>
            </a:r>
          </a:p>
          <a:p>
            <a:endParaRPr lang="en-US" baseline="0" dirty="0"/>
          </a:p>
          <a:p>
            <a:pPr marL="171450" indent="-171450">
              <a:buFontTx/>
              <a:buChar char="-"/>
            </a:pPr>
            <a:r>
              <a:rPr lang="en-US" baseline="0" dirty="0"/>
              <a:t>Open existing return and Save As</a:t>
            </a:r>
          </a:p>
          <a:p>
            <a:pPr marL="171450" indent="-171450">
              <a:buFontTx/>
              <a:buChar char="-"/>
            </a:pPr>
            <a:r>
              <a:rPr lang="en-US" baseline="0" dirty="0"/>
              <a:t>Make changes to tax file as required</a:t>
            </a:r>
          </a:p>
          <a:p>
            <a:pPr marL="171450" indent="-171450">
              <a:buFontTx/>
              <a:buChar char="-"/>
            </a:pPr>
            <a:r>
              <a:rPr lang="en-US" baseline="0" dirty="0"/>
              <a:t>Open </a:t>
            </a:r>
            <a:r>
              <a:rPr lang="en-US" baseline="0" dirty="0" err="1"/>
              <a:t>ReFile</a:t>
            </a:r>
            <a:r>
              <a:rPr lang="en-US" baseline="0" dirty="0"/>
              <a:t> Form (F4 &gt; T1Refile) </a:t>
            </a:r>
          </a:p>
          <a:p>
            <a:pPr marL="171450" indent="-171450">
              <a:buFontTx/>
              <a:buChar char="-"/>
            </a:pPr>
            <a:r>
              <a:rPr lang="en-US" baseline="0" dirty="0"/>
              <a:t>Ensure SIN is indicated</a:t>
            </a:r>
          </a:p>
          <a:p>
            <a:pPr marL="171450" indent="-171450">
              <a:buFontTx/>
              <a:buChar char="-"/>
            </a:pPr>
            <a:r>
              <a:rPr lang="en-US" baseline="0" dirty="0"/>
              <a:t>Enter current date in date field</a:t>
            </a:r>
          </a:p>
          <a:p>
            <a:pPr marL="171450" indent="-171450">
              <a:buFontTx/>
              <a:buChar char="-"/>
            </a:pPr>
            <a:r>
              <a:rPr lang="en-US" baseline="0" dirty="0"/>
              <a:t>Check the Box to indicate Amended Return</a:t>
            </a:r>
          </a:p>
          <a:p>
            <a:pPr marL="171450" indent="-171450">
              <a:buFontTx/>
              <a:buChar char="-"/>
            </a:pPr>
            <a:r>
              <a:rPr lang="en-US" baseline="0" dirty="0"/>
              <a:t>Go through form questions at bottom of Page</a:t>
            </a:r>
          </a:p>
          <a:p>
            <a:pPr marL="171450" indent="-171450">
              <a:buFontTx/>
              <a:buChar char="-"/>
            </a:pPr>
            <a:r>
              <a:rPr lang="en-US" baseline="0" dirty="0"/>
              <a:t>Open T183 </a:t>
            </a:r>
          </a:p>
          <a:p>
            <a:pPr marL="171450" indent="-171450">
              <a:buFontTx/>
              <a:buChar char="-"/>
            </a:pPr>
            <a:r>
              <a:rPr lang="en-US" baseline="0" dirty="0"/>
              <a:t>Notice the R net to the tax year at top right</a:t>
            </a:r>
          </a:p>
          <a:p>
            <a:pPr marL="171450" indent="-171450">
              <a:buFontTx/>
              <a:buChar char="-"/>
            </a:pPr>
            <a:r>
              <a:rPr lang="en-US" baseline="0" dirty="0"/>
              <a:t>Check the “Want to REFILE like you EFILE) Box </a:t>
            </a:r>
          </a:p>
          <a:p>
            <a:pPr marL="171450" indent="-171450">
              <a:buFontTx/>
              <a:buChar char="-"/>
            </a:pPr>
            <a:r>
              <a:rPr lang="en-US" baseline="0" dirty="0"/>
              <a:t>OBTAIN SIGNATURE ON THE NEW T183 </a:t>
            </a:r>
          </a:p>
          <a:p>
            <a:pPr marL="171450" indent="-171450">
              <a:buFontTx/>
              <a:buChar char="-"/>
            </a:pPr>
            <a:r>
              <a:rPr lang="en-US" baseline="0" dirty="0"/>
              <a:t>Go to INFO Page and Point to REFILE confirmation</a:t>
            </a:r>
          </a:p>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5</a:t>
            </a:fld>
            <a:endParaRPr lang="en-US"/>
          </a:p>
        </p:txBody>
      </p:sp>
    </p:spTree>
    <p:extLst>
      <p:ext uri="{BB962C8B-B14F-4D97-AF65-F5344CB8AC3E}">
        <p14:creationId xmlns:p14="http://schemas.microsoft.com/office/powerpoint/2010/main" val="319023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Introduce the </a:t>
            </a:r>
            <a:r>
              <a:rPr lang="en-US" baseline="0" dirty="0" err="1"/>
              <a:t>HypeDocs</a:t>
            </a:r>
            <a:r>
              <a:rPr lang="en-US" baseline="0" dirty="0"/>
              <a:t> on Page 7</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sz="1200" kern="1200" dirty="0">
                <a:solidFill>
                  <a:schemeClr val="tx1"/>
                </a:solidFill>
                <a:effectLst/>
                <a:latin typeface="+mn-lt"/>
                <a:ea typeface="+mn-ea"/>
                <a:cs typeface="+mn-cs"/>
              </a:rPr>
              <a:t>It may happen that you’d like to attach or link an electronic document to a tax file. You may, for example, want to attach a PDF of a CRA document such as a tax ruling or an interpretation bulletin. Or you may want to link to an image file itemizing details of charitable donations or medical receipts.  With </a:t>
            </a:r>
            <a:r>
              <a:rPr lang="en-US" sz="1200" kern="1200" dirty="0" err="1">
                <a:solidFill>
                  <a:schemeClr val="tx1"/>
                </a:solidFill>
                <a:effectLst/>
                <a:latin typeface="+mn-lt"/>
                <a:ea typeface="+mn-ea"/>
                <a:cs typeface="+mn-cs"/>
              </a:rPr>
              <a:t>ProFile’s</a:t>
            </a:r>
            <a:r>
              <a:rPr lang="en-US" sz="1200" kern="1200" dirty="0">
                <a:solidFill>
                  <a:schemeClr val="tx1"/>
                </a:solidFill>
                <a:effectLst/>
                <a:latin typeface="+mn-lt"/>
                <a:ea typeface="+mn-ea"/>
                <a:cs typeface="+mn-cs"/>
              </a:rPr>
              <a:t> HyperDocs, you can do exactly that. In other words, you can attach multiple documents, in any format, to a form or field of a T1 return.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It’s important to note that any HyperDocs document attached to a tax file will be stored for internal purposes only. This means that no HyperDocs attachment will ever get transmitted to CRA.</a:t>
            </a: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6B19A31D-4D4F-47CE-9926-B2771FC72306}" type="slidenum">
              <a:rPr lang="en-US" smtClean="0"/>
              <a:t>6</a:t>
            </a:fld>
            <a:endParaRPr lang="en-US"/>
          </a:p>
        </p:txBody>
      </p:sp>
    </p:spTree>
    <p:extLst>
      <p:ext uri="{BB962C8B-B14F-4D97-AF65-F5344CB8AC3E}">
        <p14:creationId xmlns:p14="http://schemas.microsoft.com/office/powerpoint/2010/main" val="1036303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Refer to Page 7 and describe</a:t>
            </a:r>
            <a:r>
              <a:rPr lang="en-US" baseline="0" dirty="0"/>
              <a:t> what is HyperDocs and how you attach documents</a:t>
            </a:r>
          </a:p>
          <a:p>
            <a:pPr lvl="0"/>
            <a:endParaRPr lang="en-US" baseline="0" dirty="0"/>
          </a:p>
          <a:p>
            <a:pPr lvl="0"/>
            <a:r>
              <a:rPr lang="en-US" dirty="0"/>
              <a:t>Use</a:t>
            </a:r>
            <a:r>
              <a:rPr lang="en-US" baseline="0" dirty="0"/>
              <a:t> HyperDocs to attach a document to a line of the return or to the return as a whole.</a:t>
            </a:r>
          </a:p>
          <a:p>
            <a:pPr lvl="0"/>
            <a:endParaRPr lang="en-US" baseline="0" dirty="0"/>
          </a:p>
          <a:p>
            <a:pPr lvl="0"/>
            <a:r>
              <a:rPr lang="en-US" baseline="0" dirty="0"/>
              <a:t>Discuss the difference between Embed and Link (Page 8)</a:t>
            </a:r>
            <a:endParaRPr lang="en-US" dirty="0"/>
          </a:p>
          <a:p>
            <a:endParaRPr lang="en-US" dirty="0"/>
          </a:p>
        </p:txBody>
      </p:sp>
      <p:sp>
        <p:nvSpPr>
          <p:cNvPr id="4" name="Slide Number Placeholder 3"/>
          <p:cNvSpPr>
            <a:spLocks noGrp="1"/>
          </p:cNvSpPr>
          <p:nvPr>
            <p:ph type="sldNum" sz="quarter" idx="10"/>
          </p:nvPr>
        </p:nvSpPr>
        <p:spPr/>
        <p:txBody>
          <a:bodyPr/>
          <a:lstStyle/>
          <a:p>
            <a:fld id="{6B19A31D-4D4F-47CE-9926-B2771FC72306}" type="slidenum">
              <a:rPr lang="en-US" smtClean="0"/>
              <a:t>7</a:t>
            </a:fld>
            <a:endParaRPr lang="en-US"/>
          </a:p>
        </p:txBody>
      </p:sp>
    </p:spTree>
    <p:extLst>
      <p:ext uri="{BB962C8B-B14F-4D97-AF65-F5344CB8AC3E}">
        <p14:creationId xmlns:p14="http://schemas.microsoft.com/office/powerpoint/2010/main" val="1460265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Page 8 and discuss HyperDocs management</a:t>
            </a:r>
          </a:p>
          <a:p>
            <a:endParaRPr lang="en-US" baseline="0" dirty="0"/>
          </a:p>
          <a:p>
            <a:r>
              <a:rPr lang="en-US" sz="1200" kern="1200" dirty="0">
                <a:solidFill>
                  <a:schemeClr val="tx1"/>
                </a:solidFill>
                <a:effectLst/>
                <a:latin typeface="+mn-lt"/>
                <a:ea typeface="+mn-ea"/>
                <a:cs typeface="+mn-cs"/>
              </a:rPr>
              <a:t>Whether you add a HyperDocs to the tax file in general or to a specific area of the tax file, you will find all attached documents in the HyperDocs window. To view all attached documents: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 Go to </a:t>
            </a:r>
            <a:r>
              <a:rPr lang="en-CA" sz="1200" i="1" kern="1200" dirty="0">
                <a:solidFill>
                  <a:schemeClr val="tx1"/>
                </a:solidFill>
                <a:effectLst/>
                <a:latin typeface="+mn-lt"/>
                <a:ea typeface="+mn-ea"/>
                <a:cs typeface="+mn-cs"/>
              </a:rPr>
              <a:t>File &gt; HyperDocs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All attached documents appear in the HyperDocs window along with any comments that you entered. The HyperDocs window also lists key information that includes:</a:t>
            </a:r>
          </a:p>
          <a:p>
            <a:pPr lvl="0"/>
            <a:r>
              <a:rPr lang="en-US" sz="1200" kern="1200" dirty="0">
                <a:solidFill>
                  <a:schemeClr val="tx1"/>
                </a:solidFill>
                <a:effectLst/>
                <a:latin typeface="+mn-lt"/>
                <a:ea typeface="+mn-ea"/>
                <a:cs typeface="+mn-cs"/>
              </a:rPr>
              <a:t>The date the document was attached and/or modified</a:t>
            </a:r>
          </a:p>
          <a:p>
            <a:pPr lvl="0"/>
            <a:r>
              <a:rPr lang="en-US" sz="1200" kern="1200" dirty="0">
                <a:solidFill>
                  <a:schemeClr val="tx1"/>
                </a:solidFill>
                <a:effectLst/>
                <a:latin typeface="+mn-lt"/>
                <a:ea typeface="+mn-ea"/>
                <a:cs typeface="+mn-cs"/>
              </a:rPr>
              <a:t>The process you chose to attach the file (linked or embedded)</a:t>
            </a:r>
          </a:p>
          <a:p>
            <a:r>
              <a:rPr lang="en-US" sz="1200" kern="1200" dirty="0">
                <a:solidFill>
                  <a:schemeClr val="tx1"/>
                </a:solidFill>
                <a:effectLst/>
                <a:latin typeface="+mn-lt"/>
                <a:ea typeface="+mn-ea"/>
                <a:cs typeface="+mn-cs"/>
              </a:rPr>
              <a:t>And the form to which the document was attached</a:t>
            </a:r>
            <a:r>
              <a:rPr lang="en-US" dirty="0">
                <a:effectLst/>
              </a:rPr>
              <a:t> </a:t>
            </a:r>
          </a:p>
          <a:p>
            <a:endParaRPr lang="en-US" baseline="0" dirty="0">
              <a:effectLst/>
            </a:endParaRPr>
          </a:p>
          <a:p>
            <a:r>
              <a:rPr lang="en-US" baseline="0" dirty="0">
                <a:effectLst/>
              </a:rPr>
              <a:t>Also discuss how to remove documents page 9</a:t>
            </a:r>
          </a:p>
          <a:p>
            <a:endParaRPr lang="en-US" baseline="0" dirty="0">
              <a:effectLst/>
            </a:endParaRPr>
          </a:p>
          <a:p>
            <a:r>
              <a:rPr lang="en-US" baseline="0" dirty="0">
                <a:effectLst/>
              </a:rPr>
              <a:t>And discuss Synchronization at Page 10</a:t>
            </a:r>
            <a:endParaRPr lang="en-US" baseline="0" dirty="0"/>
          </a:p>
        </p:txBody>
      </p:sp>
      <p:sp>
        <p:nvSpPr>
          <p:cNvPr id="4" name="Slide Number Placeholder 3"/>
          <p:cNvSpPr>
            <a:spLocks noGrp="1"/>
          </p:cNvSpPr>
          <p:nvPr>
            <p:ph type="sldNum" sz="quarter" idx="10"/>
          </p:nvPr>
        </p:nvSpPr>
        <p:spPr/>
        <p:txBody>
          <a:bodyPr/>
          <a:lstStyle/>
          <a:p>
            <a:fld id="{798D59A4-DDC9-43DD-9D1A-5A16C63BC4A0}" type="slidenum">
              <a:rPr lang="en-US" smtClean="0"/>
              <a:t>8</a:t>
            </a:fld>
            <a:endParaRPr lang="en-US"/>
          </a:p>
        </p:txBody>
      </p:sp>
    </p:spTree>
    <p:extLst>
      <p:ext uri="{BB962C8B-B14F-4D97-AF65-F5344CB8AC3E}">
        <p14:creationId xmlns:p14="http://schemas.microsoft.com/office/powerpoint/2010/main" val="494260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Refer to Page 10 and discuss Variance &amp; Snapshot</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Variance is a feature that you use to highlight significant changes on a tax return. Variance lets you experiment with different scenarios and quickly identify the impact of a change on many key fields. Variance is only calculated for fields with CRA line numbers. So, not all fields (for example on worksheets) will be included in the variance comparison. You activate the variance feature by taking a snapshot of the tax return.</a:t>
            </a:r>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9</a:t>
            </a:fld>
            <a:endParaRPr lang="en-US"/>
          </a:p>
        </p:txBody>
      </p:sp>
    </p:spTree>
    <p:extLst>
      <p:ext uri="{BB962C8B-B14F-4D97-AF65-F5344CB8AC3E}">
        <p14:creationId xmlns:p14="http://schemas.microsoft.com/office/powerpoint/2010/main" val="211261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Refer to page 10 and discuss</a:t>
            </a:r>
            <a:r>
              <a:rPr lang="mr-IN" baseline="0" dirty="0"/>
              <a:t>…</a:t>
            </a:r>
            <a:endParaRPr lang="en-CA" baseline="0" dirty="0"/>
          </a:p>
          <a:p>
            <a:r>
              <a:rPr lang="en-US" sz="1200" b="1" kern="1200" dirty="0">
                <a:solidFill>
                  <a:schemeClr val="tx1"/>
                </a:solidFill>
                <a:effectLst/>
                <a:latin typeface="+mn-lt"/>
                <a:ea typeface="+mn-ea"/>
                <a:cs typeface="+mn-cs"/>
              </a:rPr>
              <a:t>To take a snapshot of your current return</a:t>
            </a:r>
          </a:p>
          <a:p>
            <a:pPr lvl="0"/>
            <a:r>
              <a:rPr lang="en-CA" sz="1200" kern="1200" dirty="0">
                <a:solidFill>
                  <a:schemeClr val="tx1"/>
                </a:solidFill>
                <a:effectLst/>
                <a:latin typeface="+mn-lt"/>
                <a:ea typeface="+mn-ea"/>
                <a:cs typeface="+mn-cs"/>
              </a:rPr>
              <a:t>From the Audit menu, select </a:t>
            </a:r>
            <a:r>
              <a:rPr lang="en-CA" sz="1200" i="1" kern="1200" dirty="0">
                <a:solidFill>
                  <a:schemeClr val="tx1"/>
                </a:solidFill>
                <a:effectLst/>
                <a:latin typeface="+mn-lt"/>
                <a:ea typeface="+mn-ea"/>
                <a:cs typeface="+mn-cs"/>
              </a:rPr>
              <a:t>Snapshot/variance</a:t>
            </a:r>
            <a:r>
              <a:rPr lang="en-CA" sz="1200" kern="1200" dirty="0">
                <a:solidFill>
                  <a:schemeClr val="tx1"/>
                </a:solidFill>
                <a:effectLst/>
                <a:latin typeface="+mn-lt"/>
                <a:ea typeface="+mn-ea"/>
                <a:cs typeface="+mn-cs"/>
              </a:rPr>
              <a:t> and click the </a:t>
            </a:r>
            <a:r>
              <a:rPr lang="en-CA" sz="1200" i="1" kern="1200" dirty="0">
                <a:solidFill>
                  <a:schemeClr val="tx1"/>
                </a:solidFill>
                <a:effectLst/>
                <a:latin typeface="+mn-lt"/>
                <a:ea typeface="+mn-ea"/>
                <a:cs typeface="+mn-cs"/>
              </a:rPr>
              <a:t>New</a:t>
            </a:r>
            <a:r>
              <a:rPr lang="en-CA" sz="1200" kern="1200" dirty="0">
                <a:solidFill>
                  <a:schemeClr val="tx1"/>
                </a:solidFill>
                <a:effectLst/>
                <a:latin typeface="+mn-lt"/>
                <a:ea typeface="+mn-ea"/>
                <a:cs typeface="+mn-cs"/>
              </a:rPr>
              <a:t> button. This will take a picture of the current contents of the tax return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Give the snapshot a name that will remind you of the purpose of the scenario</a:t>
            </a:r>
          </a:p>
          <a:p>
            <a:pPr lvl="0"/>
            <a:r>
              <a:rPr lang="en-US" sz="1200" kern="1200" dirty="0">
                <a:solidFill>
                  <a:schemeClr val="tx1"/>
                </a:solidFill>
                <a:effectLst/>
                <a:latin typeface="+mn-lt"/>
                <a:ea typeface="+mn-ea"/>
                <a:cs typeface="+mn-cs"/>
              </a:rPr>
              <a:t>Select the </a:t>
            </a:r>
            <a:r>
              <a:rPr lang="en-US" sz="1200" i="1" kern="1200" dirty="0">
                <a:solidFill>
                  <a:schemeClr val="tx1"/>
                </a:solidFill>
                <a:effectLst/>
                <a:latin typeface="+mn-lt"/>
                <a:ea typeface="+mn-ea"/>
                <a:cs typeface="+mn-cs"/>
              </a:rPr>
              <a:t>Activate this snapshot</a:t>
            </a:r>
            <a:r>
              <a:rPr lang="en-US" sz="1200" kern="1200" dirty="0">
                <a:solidFill>
                  <a:schemeClr val="tx1"/>
                </a:solidFill>
                <a:effectLst/>
                <a:latin typeface="+mn-lt"/>
                <a:ea typeface="+mn-ea"/>
                <a:cs typeface="+mn-cs"/>
              </a:rPr>
              <a:t> option to have ProFile compare any changes you make in the file to this snapshot and click </a:t>
            </a:r>
            <a:r>
              <a:rPr lang="en-US" sz="1200" i="1" kern="1200" dirty="0">
                <a:solidFill>
                  <a:schemeClr val="tx1"/>
                </a:solidFill>
                <a:effectLst/>
                <a:latin typeface="+mn-lt"/>
                <a:ea typeface="+mn-ea"/>
                <a:cs typeface="+mn-cs"/>
              </a:rPr>
              <a:t>OK</a:t>
            </a:r>
          </a:p>
          <a:p>
            <a:pPr lvl="0"/>
            <a:endParaRPr lang="en-US" sz="1200" i="1" kern="1200" dirty="0">
              <a:solidFill>
                <a:schemeClr val="tx1"/>
              </a:solidFill>
              <a:effectLst/>
              <a:latin typeface="+mn-lt"/>
              <a:ea typeface="+mn-ea"/>
              <a:cs typeface="+mn-cs"/>
            </a:endParaRPr>
          </a:p>
          <a:p>
            <a:pPr lvl="0"/>
            <a:r>
              <a:rPr lang="en-US" sz="1200" i="0" kern="1200" dirty="0">
                <a:solidFill>
                  <a:schemeClr val="tx1"/>
                </a:solidFill>
                <a:effectLst/>
                <a:latin typeface="+mn-lt"/>
                <a:ea typeface="+mn-ea"/>
                <a:cs typeface="+mn-cs"/>
              </a:rPr>
              <a:t>Also discuss the Variance</a:t>
            </a:r>
            <a:r>
              <a:rPr lang="en-US" sz="1200" i="0" kern="1200" baseline="0" dirty="0">
                <a:solidFill>
                  <a:schemeClr val="tx1"/>
                </a:solidFill>
                <a:effectLst/>
                <a:latin typeface="+mn-lt"/>
                <a:ea typeface="+mn-ea"/>
                <a:cs typeface="+mn-cs"/>
              </a:rPr>
              <a:t> tab on the Active Auditor </a:t>
            </a:r>
            <a:r>
              <a:rPr lang="mr-IN" sz="1200" i="0" kern="1200" baseline="0" dirty="0">
                <a:solidFill>
                  <a:schemeClr val="tx1"/>
                </a:solidFill>
                <a:effectLst/>
                <a:latin typeface="+mn-lt"/>
                <a:ea typeface="+mn-ea"/>
                <a:cs typeface="+mn-cs"/>
              </a:rPr>
              <a:t>–</a:t>
            </a:r>
            <a:r>
              <a:rPr lang="en-US" sz="1200" i="0" kern="1200" baseline="0" dirty="0">
                <a:solidFill>
                  <a:schemeClr val="tx1"/>
                </a:solidFill>
                <a:effectLst/>
                <a:latin typeface="+mn-lt"/>
                <a:ea typeface="+mn-ea"/>
                <a:cs typeface="+mn-cs"/>
              </a:rPr>
              <a:t> Page 11</a:t>
            </a:r>
          </a:p>
          <a:p>
            <a:pPr lvl="0"/>
            <a:endParaRPr lang="en-US" sz="1200" i="0"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And discuss the prior-year variance at Page 12</a:t>
            </a:r>
          </a:p>
          <a:p>
            <a:pPr lvl="0"/>
            <a:endParaRPr lang="en-US" sz="1200" i="0" kern="1200" baseline="0" dirty="0">
              <a:solidFill>
                <a:schemeClr val="tx1"/>
              </a:solidFill>
              <a:effectLst/>
              <a:latin typeface="+mn-lt"/>
              <a:ea typeface="+mn-ea"/>
              <a:cs typeface="+mn-cs"/>
            </a:endParaRPr>
          </a:p>
          <a:p>
            <a:pPr lvl="0"/>
            <a:r>
              <a:rPr lang="en-US" sz="1200" i="0" kern="1200" baseline="0" dirty="0">
                <a:solidFill>
                  <a:schemeClr val="tx1"/>
                </a:solidFill>
                <a:effectLst/>
                <a:latin typeface="+mn-lt"/>
                <a:ea typeface="+mn-ea"/>
                <a:cs typeface="+mn-cs"/>
              </a:rPr>
              <a:t>Finally mention the Variance Threshold setting at Page 15</a:t>
            </a:r>
            <a:endParaRPr lang="en-US" sz="1200" i="0" kern="1200" dirty="0">
              <a:solidFill>
                <a:schemeClr val="tx1"/>
              </a:solidFill>
              <a:effectLst/>
              <a:latin typeface="+mn-lt"/>
              <a:ea typeface="+mn-ea"/>
              <a:cs typeface="+mn-cs"/>
            </a:endParaRPr>
          </a:p>
          <a:p>
            <a:endParaRPr lang="en-CA" baseline="0" dirty="0"/>
          </a:p>
          <a:p>
            <a:endParaRPr lang="en-CA"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r>
              <a:rPr lang="en-US" baseline="0" dirty="0"/>
              <a:t> 	</a:t>
            </a:r>
          </a:p>
          <a:p>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10</a:t>
            </a:fld>
            <a:endParaRPr lang="en-US"/>
          </a:p>
        </p:txBody>
      </p:sp>
    </p:spTree>
    <p:extLst>
      <p:ext uri="{BB962C8B-B14F-4D97-AF65-F5344CB8AC3E}">
        <p14:creationId xmlns:p14="http://schemas.microsoft.com/office/powerpoint/2010/main" val="1383606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a:p>
            <a:r>
              <a:rPr lang="en-CA" baseline="0" dirty="0"/>
              <a:t>Demo T1PAD </a:t>
            </a:r>
            <a:r>
              <a:rPr lang="mr-IN" baseline="0" dirty="0"/>
              <a:t>–</a:t>
            </a:r>
            <a:r>
              <a:rPr lang="en-CA" baseline="0" dirty="0"/>
              <a:t> </a:t>
            </a:r>
            <a:r>
              <a:rPr lang="en-CA" baseline="0"/>
              <a:t>P 13</a:t>
            </a:r>
            <a:endParaRPr lang="en-CA" baseline="0" dirty="0"/>
          </a:p>
          <a:p>
            <a:endParaRPr lang="en-CA" baseline="0" dirty="0"/>
          </a:p>
          <a:p>
            <a:r>
              <a:rPr lang="en-CA" sz="1200" kern="1200" dirty="0">
                <a:solidFill>
                  <a:schemeClr val="tx1"/>
                </a:solidFill>
                <a:effectLst/>
                <a:latin typeface="+mn-lt"/>
                <a:ea typeface="+mn-ea"/>
                <a:cs typeface="+mn-cs"/>
              </a:rPr>
              <a:t>Pre-authorized debit (PAD) is a secure, online, self-service payment option for individuals and businesses. This option lets you set the payment amount you authorize CRA to withdraw from a Canadian chequing account to pay taxes on a date, or multiple dates.</a:t>
            </a:r>
            <a:endParaRPr lang="en-US"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Due to the processes that must take place between the CRA and the financial institution, the selected payment date must be at least five business-days from the date your PAD agreement is created or managed.</a:t>
            </a:r>
            <a:r>
              <a:rPr lang="en-US" dirty="0">
                <a:effectLst/>
              </a:rPr>
              <a:t> </a:t>
            </a:r>
            <a:endParaRPr lang="en-US" baseline="0" dirty="0"/>
          </a:p>
        </p:txBody>
      </p:sp>
      <p:sp>
        <p:nvSpPr>
          <p:cNvPr id="4" name="Slide Number Placeholder 3"/>
          <p:cNvSpPr>
            <a:spLocks noGrp="1"/>
          </p:cNvSpPr>
          <p:nvPr>
            <p:ph type="sldNum" sz="quarter" idx="10"/>
          </p:nvPr>
        </p:nvSpPr>
        <p:spPr/>
        <p:txBody>
          <a:bodyPr/>
          <a:lstStyle/>
          <a:p>
            <a:fld id="{6B19A31D-4D4F-47CE-9926-B2771FC72306}" type="slidenum">
              <a:rPr lang="en-US" smtClean="0"/>
              <a:t>11</a:t>
            </a:fld>
            <a:endParaRPr lang="en-US"/>
          </a:p>
        </p:txBody>
      </p:sp>
    </p:spTree>
    <p:extLst>
      <p:ext uri="{BB962C8B-B14F-4D97-AF65-F5344CB8AC3E}">
        <p14:creationId xmlns:p14="http://schemas.microsoft.com/office/powerpoint/2010/main" val="628390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oleObject" Target="../embeddings/oleObject2.bin"/></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1.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9" name="Picture 8" descr="profile-background.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0226" y="609600"/>
            <a:ext cx="5741773" cy="6248400"/>
          </a:xfrm>
          <a:prstGeom prst="rect">
            <a:avLst/>
          </a:prstGeom>
        </p:spPr>
      </p:pic>
      <p:sp>
        <p:nvSpPr>
          <p:cNvPr id="12" name="Text Placeholder 5"/>
          <p:cNvSpPr>
            <a:spLocks noGrp="1"/>
          </p:cNvSpPr>
          <p:nvPr>
            <p:ph type="body" sz="quarter" idx="12" hasCustomPrompt="1"/>
          </p:nvPr>
        </p:nvSpPr>
        <p:spPr>
          <a:xfrm>
            <a:off x="1438550" y="5014013"/>
            <a:ext cx="7083174" cy="1176193"/>
          </a:xfrm>
          <a:prstGeom prst="rect">
            <a:avLst/>
          </a:prstGeom>
        </p:spPr>
        <p:txBody>
          <a:bodyPr anchor="t" anchorCtr="0">
            <a:noAutofit/>
          </a:bodyPr>
          <a:lstStyle>
            <a:lvl1pPr marL="0" indent="0">
              <a:buFontTx/>
              <a:buNone/>
              <a:defRPr sz="2198" b="0" i="0" cap="none" spc="-31">
                <a:solidFill>
                  <a:schemeClr val="tx1"/>
                </a:solidFill>
                <a:latin typeface="+mn-lt"/>
                <a:cs typeface="Avenir Next Demi Bold"/>
              </a:defRPr>
            </a:lvl1pPr>
            <a:lvl2pPr marL="456741" indent="0">
              <a:buFontTx/>
              <a:buNone/>
              <a:defRPr sz="1500">
                <a:solidFill>
                  <a:schemeClr val="bg1"/>
                </a:solidFill>
              </a:defRPr>
            </a:lvl2pPr>
            <a:lvl3pPr marL="913485" indent="0">
              <a:buFontTx/>
              <a:buNone/>
              <a:defRPr sz="1500">
                <a:solidFill>
                  <a:schemeClr val="bg1"/>
                </a:solidFill>
              </a:defRPr>
            </a:lvl3pPr>
            <a:lvl4pPr marL="1370226" indent="0">
              <a:buFontTx/>
              <a:buNone/>
              <a:defRPr sz="1500">
                <a:solidFill>
                  <a:schemeClr val="bg1"/>
                </a:solidFill>
              </a:defRPr>
            </a:lvl4pPr>
            <a:lvl5pPr marL="1826965" indent="0">
              <a:buFontTx/>
              <a:buNone/>
              <a:defRPr sz="1500">
                <a:solidFill>
                  <a:schemeClr val="bg1"/>
                </a:solidFill>
              </a:defRPr>
            </a:lvl5pPr>
          </a:lstStyle>
          <a:p>
            <a:pPr lvl="0"/>
            <a:r>
              <a:rPr lang="en-US" dirty="0"/>
              <a:t>Click to add an author</a:t>
            </a:r>
          </a:p>
        </p:txBody>
      </p:sp>
      <p:sp>
        <p:nvSpPr>
          <p:cNvPr id="8" name="Date Placeholder 7"/>
          <p:cNvSpPr>
            <a:spLocks noGrp="1"/>
          </p:cNvSpPr>
          <p:nvPr>
            <p:ph type="dt" sz="half" idx="19"/>
          </p:nvPr>
        </p:nvSpPr>
        <p:spPr>
          <a:xfrm>
            <a:off x="1438550" y="4430582"/>
            <a:ext cx="7083174" cy="335107"/>
          </a:xfrm>
          <a:prstGeom prst="rect">
            <a:avLst/>
          </a:prstGeom>
        </p:spPr>
        <p:txBody>
          <a:bodyPr lIns="91424" tIns="45711" rIns="91424" bIns="45711" anchor="t" anchorCtr="0">
            <a:noAutofit/>
          </a:bodyPr>
          <a:lstStyle>
            <a:lvl1pPr>
              <a:defRPr sz="1600" spc="-31">
                <a:solidFill>
                  <a:schemeClr val="tx1"/>
                </a:solidFill>
                <a:latin typeface="+mn-lt"/>
              </a:defRPr>
            </a:lvl1pPr>
          </a:lstStyle>
          <a:p>
            <a:fld id="{4AD69C48-1A55-A744-96DC-6BD26E535E94}" type="datetimeFigureOut">
              <a:rPr lang="en-US" smtClean="0"/>
              <a:t>12/13/20</a:t>
            </a:fld>
            <a:endParaRPr lang="en-US"/>
          </a:p>
        </p:txBody>
      </p:sp>
      <p:sp>
        <p:nvSpPr>
          <p:cNvPr id="19" name="Title 18"/>
          <p:cNvSpPr>
            <a:spLocks noGrp="1"/>
          </p:cNvSpPr>
          <p:nvPr>
            <p:ph type="title" hasCustomPrompt="1"/>
          </p:nvPr>
        </p:nvSpPr>
        <p:spPr>
          <a:xfrm>
            <a:off x="1436972" y="1979097"/>
            <a:ext cx="7084753" cy="2437245"/>
          </a:xfrm>
          <a:prstGeom prst="rect">
            <a:avLst/>
          </a:prstGeom>
        </p:spPr>
        <p:txBody>
          <a:bodyPr wrap="square" anchor="b" anchorCtr="0">
            <a:noAutofit/>
          </a:bodyPr>
          <a:lstStyle>
            <a:lvl1pPr algn="l">
              <a:lnSpc>
                <a:spcPct val="95000"/>
              </a:lnSpc>
              <a:defRPr sz="6996" b="1" i="0" cap="none" spc="-31" baseline="0">
                <a:solidFill>
                  <a:schemeClr val="tx1"/>
                </a:solidFill>
                <a:latin typeface="+mj-lt"/>
              </a:defRPr>
            </a:lvl1pPr>
          </a:lstStyle>
          <a:p>
            <a:r>
              <a:rPr lang="en-US" dirty="0"/>
              <a:t>Click to add a title</a:t>
            </a:r>
          </a:p>
        </p:txBody>
      </p:sp>
      <p:pic>
        <p:nvPicPr>
          <p:cNvPr id="10" name="Picture 9" descr="profile logo copy.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3211" y="527468"/>
            <a:ext cx="1812367" cy="519545"/>
          </a:xfrm>
          <a:prstGeom prst="rect">
            <a:avLst/>
          </a:prstGeom>
        </p:spPr>
      </p:pic>
    </p:spTree>
    <p:extLst>
      <p:ext uri="{BB962C8B-B14F-4D97-AF65-F5344CB8AC3E}">
        <p14:creationId xmlns:p14="http://schemas.microsoft.com/office/powerpoint/2010/main" val="1380675438"/>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in Big Title">
    <p:spTree>
      <p:nvGrpSpPr>
        <p:cNvPr id="1" name=""/>
        <p:cNvGrpSpPr/>
        <p:nvPr/>
      </p:nvGrpSpPr>
      <p:grpSpPr>
        <a:xfrm>
          <a:off x="0" y="0"/>
          <a:ext cx="0" cy="0"/>
          <a:chOff x="0" y="0"/>
          <a:chExt cx="0" cy="0"/>
        </a:xfrm>
      </p:grpSpPr>
      <p:graphicFrame>
        <p:nvGraphicFramePr>
          <p:cNvPr id="178" name="Rectangle 773" hidden="1"/>
          <p:cNvGraphicFramePr>
            <a:graphicFrameLocks/>
          </p:cNvGraphicFramePr>
          <p:nvPr>
            <p:custDataLst>
              <p:tags r:id="rId2"/>
            </p:custDataLst>
          </p:nvPr>
        </p:nvGraphicFramePr>
        <p:xfrm>
          <a:off x="0" y="0"/>
          <a:ext cx="211612" cy="158750"/>
        </p:xfrm>
        <a:graphic>
          <a:graphicData uri="http://schemas.openxmlformats.org/presentationml/2006/ole">
            <mc:AlternateContent xmlns:mc="http://schemas.openxmlformats.org/markup-compatibility/2006">
              <mc:Choice xmlns:v="urn:schemas-microsoft-com:vml" Requires="v">
                <p:oleObj spid="_x0000_s14641"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12"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6" name="Rectangle 808"/>
          <p:cNvSpPr>
            <a:spLocks noGrp="1" noChangeArrowheads="1"/>
          </p:cNvSpPr>
          <p:nvPr>
            <p:ph type="ctrTitle" sz="quarter"/>
          </p:nvPr>
        </p:nvSpPr>
        <p:spPr>
          <a:xfrm>
            <a:off x="708170" y="2974957"/>
            <a:ext cx="10750260" cy="681038"/>
          </a:xfrm>
          <a:prstGeom prst="rect">
            <a:avLst/>
          </a:prstGeom>
        </p:spPr>
        <p:txBody>
          <a:bodyPr anchor="ctr"/>
          <a:lstStyle>
            <a:lvl1pPr algn="ctr" rtl="0" eaLnBrk="0" fontAlgn="base" hangingPunct="0">
              <a:spcBef>
                <a:spcPct val="0"/>
              </a:spcBef>
              <a:spcAft>
                <a:spcPct val="0"/>
              </a:spcAft>
              <a:defRPr lang="en-US" sz="6000" b="0" dirty="0">
                <a:solidFill>
                  <a:schemeClr val="accent1"/>
                </a:solidFill>
                <a:latin typeface="+mj-lt"/>
                <a:ea typeface="+mj-ea"/>
                <a:cs typeface="+mj-cs"/>
              </a:defRPr>
            </a:lvl1pPr>
          </a:lstStyle>
          <a:p>
            <a:r>
              <a:rPr lang="en-US"/>
              <a:t>Click to edit Master title style</a:t>
            </a:r>
            <a:endParaRPr lang="en-US" dirty="0"/>
          </a:p>
        </p:txBody>
      </p:sp>
      <p:sp>
        <p:nvSpPr>
          <p:cNvPr id="10"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1"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8" name="Picture 7"/>
          <p:cNvPicPr>
            <a:picLocks noChangeAspect="1"/>
          </p:cNvPicPr>
          <p:nvPr userDrawn="1"/>
        </p:nvPicPr>
        <p:blipFill>
          <a:blip r:embed="rId5"/>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0864262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Section Slide - Thri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88821" cy="6857998"/>
          </a:xfrm>
          <a:prstGeom prst="rect">
            <a:avLst/>
          </a:prstGeom>
        </p:spPr>
      </p:pic>
      <p:sp>
        <p:nvSpPr>
          <p:cNvPr id="2" name="Title 1"/>
          <p:cNvSpPr>
            <a:spLocks noGrp="1"/>
          </p:cNvSpPr>
          <p:nvPr>
            <p:ph type="ctrTitle"/>
          </p:nvPr>
        </p:nvSpPr>
        <p:spPr>
          <a:xfrm>
            <a:off x="804691" y="1087338"/>
            <a:ext cx="9835853" cy="2387600"/>
          </a:xfrm>
        </p:spPr>
        <p:txBody>
          <a:bodyPr anchor="b"/>
          <a:lstStyle>
            <a:lvl1pPr algn="l">
              <a:defRPr sz="4799">
                <a:solidFill>
                  <a:schemeClr val="bg1"/>
                </a:solidFill>
              </a:defRPr>
            </a:lvl1pPr>
          </a:lstStyle>
          <a:p>
            <a:r>
              <a:rPr lang="en-US"/>
              <a:t>Click to edit Master title style</a:t>
            </a:r>
            <a:endParaRPr lang="en-CA" dirty="0"/>
          </a:p>
        </p:txBody>
      </p:sp>
      <p:sp>
        <p:nvSpPr>
          <p:cNvPr id="3" name="Subtitle 2"/>
          <p:cNvSpPr>
            <a:spLocks noGrp="1"/>
          </p:cNvSpPr>
          <p:nvPr>
            <p:ph type="subTitle" idx="1"/>
          </p:nvPr>
        </p:nvSpPr>
        <p:spPr>
          <a:xfrm>
            <a:off x="804691" y="3567014"/>
            <a:ext cx="9835853" cy="1655763"/>
          </a:xfrm>
        </p:spPr>
        <p:txBody>
          <a:bodyPr/>
          <a:lstStyle>
            <a:lvl1pPr marL="0" indent="0" algn="l">
              <a:buNone/>
              <a:defRPr sz="2399">
                <a:solidFill>
                  <a:schemeClr val="bg1"/>
                </a:solidFill>
              </a:defRPr>
            </a:lvl1pPr>
            <a:lvl2pPr marL="457064" indent="0" algn="ctr">
              <a:buNone/>
              <a:defRPr sz="1999"/>
            </a:lvl2pPr>
            <a:lvl3pPr marL="914126" indent="0" algn="ctr">
              <a:buNone/>
              <a:defRPr sz="1799"/>
            </a:lvl3pPr>
            <a:lvl4pPr marL="1371190" indent="0" algn="ctr">
              <a:buNone/>
              <a:defRPr sz="1600"/>
            </a:lvl4pPr>
            <a:lvl5pPr marL="1828252" indent="0" algn="ctr">
              <a:buNone/>
              <a:defRPr sz="1600"/>
            </a:lvl5pPr>
            <a:lvl6pPr marL="2285314" indent="0" algn="ctr">
              <a:buNone/>
              <a:defRPr sz="1600"/>
            </a:lvl6pPr>
            <a:lvl7pPr marL="2742376" indent="0" algn="ctr">
              <a:buNone/>
              <a:defRPr sz="1600"/>
            </a:lvl7pPr>
            <a:lvl8pPr marL="3199440" indent="0" algn="ctr">
              <a:buNone/>
              <a:defRPr sz="1600"/>
            </a:lvl8pPr>
            <a:lvl9pPr marL="3656504" indent="0" algn="ctr">
              <a:buNone/>
              <a:defRPr sz="1600"/>
            </a:lvl9pPr>
          </a:lstStyle>
          <a:p>
            <a:r>
              <a:rPr lang="en-US"/>
              <a:t>Click to edit Master subtitle style</a:t>
            </a:r>
            <a:endParaRPr lang="en-CA" dirty="0"/>
          </a:p>
        </p:txBody>
      </p:sp>
    </p:spTree>
    <p:extLst>
      <p:ext uri="{BB962C8B-B14F-4D97-AF65-F5344CB8AC3E}">
        <p14:creationId xmlns:p14="http://schemas.microsoft.com/office/powerpoint/2010/main" val="4046006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 Thriv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88821" cy="6857998"/>
          </a:xfrm>
          <a:prstGeom prst="rect">
            <a:avLst/>
          </a:prstGeom>
        </p:spPr>
      </p:pic>
      <p:sp>
        <p:nvSpPr>
          <p:cNvPr id="5" name="TextBox 4"/>
          <p:cNvSpPr txBox="1"/>
          <p:nvPr userDrawn="1"/>
        </p:nvSpPr>
        <p:spPr>
          <a:xfrm>
            <a:off x="7824141" y="331846"/>
            <a:ext cx="3909530" cy="400110"/>
          </a:xfrm>
          <a:prstGeom prst="rect">
            <a:avLst/>
          </a:prstGeom>
          <a:noFill/>
        </p:spPr>
        <p:txBody>
          <a:bodyPr wrap="square" rtlCol="0">
            <a:spAutoFit/>
          </a:bodyPr>
          <a:lstStyle/>
          <a:p>
            <a:pPr algn="r"/>
            <a:r>
              <a:rPr lang="en-CA" sz="1999" dirty="0">
                <a:solidFill>
                  <a:schemeClr val="bg1"/>
                </a:solidFill>
                <a:latin typeface="Avenir Next Medium"/>
              </a:rPr>
              <a:t>#</a:t>
            </a:r>
            <a:r>
              <a:rPr lang="en-CA" sz="1999" dirty="0">
                <a:solidFill>
                  <a:schemeClr val="bg1"/>
                </a:solidFill>
                <a:latin typeface="Avenir Next Regular"/>
              </a:rPr>
              <a:t>Intuit</a:t>
            </a:r>
            <a:r>
              <a:rPr lang="en-CA" sz="1999" dirty="0">
                <a:solidFill>
                  <a:schemeClr val="bg1"/>
                </a:solidFill>
                <a:latin typeface="Avenir Next Medium"/>
              </a:rPr>
              <a:t>THRIVE</a:t>
            </a:r>
          </a:p>
        </p:txBody>
      </p:sp>
      <p:sp>
        <p:nvSpPr>
          <p:cNvPr id="6" name="Title 1"/>
          <p:cNvSpPr>
            <a:spLocks noGrp="1"/>
          </p:cNvSpPr>
          <p:nvPr>
            <p:ph type="ctrTitle"/>
          </p:nvPr>
        </p:nvSpPr>
        <p:spPr>
          <a:xfrm>
            <a:off x="804691" y="1087338"/>
            <a:ext cx="9835853" cy="2387600"/>
          </a:xfrm>
        </p:spPr>
        <p:txBody>
          <a:bodyPr anchor="b"/>
          <a:lstStyle>
            <a:lvl1pPr algn="l">
              <a:defRPr sz="4799">
                <a:solidFill>
                  <a:schemeClr val="bg1"/>
                </a:solidFill>
              </a:defRPr>
            </a:lvl1pPr>
          </a:lstStyle>
          <a:p>
            <a:r>
              <a:rPr lang="en-US"/>
              <a:t>Click to edit Master title style</a:t>
            </a:r>
            <a:endParaRPr lang="en-CA" dirty="0"/>
          </a:p>
        </p:txBody>
      </p:sp>
      <p:sp>
        <p:nvSpPr>
          <p:cNvPr id="8" name="Subtitle 2"/>
          <p:cNvSpPr>
            <a:spLocks noGrp="1"/>
          </p:cNvSpPr>
          <p:nvPr>
            <p:ph type="subTitle" idx="1"/>
          </p:nvPr>
        </p:nvSpPr>
        <p:spPr>
          <a:xfrm>
            <a:off x="804691" y="3567014"/>
            <a:ext cx="9835853" cy="1655763"/>
          </a:xfrm>
        </p:spPr>
        <p:txBody>
          <a:bodyPr/>
          <a:lstStyle>
            <a:lvl1pPr marL="0" indent="0" algn="l">
              <a:buNone/>
              <a:defRPr sz="2399">
                <a:solidFill>
                  <a:schemeClr val="bg1"/>
                </a:solidFill>
              </a:defRPr>
            </a:lvl1pPr>
            <a:lvl2pPr marL="457064" indent="0" algn="ctr">
              <a:buNone/>
              <a:defRPr sz="1999"/>
            </a:lvl2pPr>
            <a:lvl3pPr marL="914126" indent="0" algn="ctr">
              <a:buNone/>
              <a:defRPr sz="1799"/>
            </a:lvl3pPr>
            <a:lvl4pPr marL="1371190" indent="0" algn="ctr">
              <a:buNone/>
              <a:defRPr sz="1600"/>
            </a:lvl4pPr>
            <a:lvl5pPr marL="1828252" indent="0" algn="ctr">
              <a:buNone/>
              <a:defRPr sz="1600"/>
            </a:lvl5pPr>
            <a:lvl6pPr marL="2285314" indent="0" algn="ctr">
              <a:buNone/>
              <a:defRPr sz="1600"/>
            </a:lvl6pPr>
            <a:lvl7pPr marL="2742376" indent="0" algn="ctr">
              <a:buNone/>
              <a:defRPr sz="1600"/>
            </a:lvl7pPr>
            <a:lvl8pPr marL="3199440" indent="0" algn="ctr">
              <a:buNone/>
              <a:defRPr sz="1600"/>
            </a:lvl8pPr>
            <a:lvl9pPr marL="3656504" indent="0" algn="ctr">
              <a:buNone/>
              <a:defRPr sz="1600"/>
            </a:lvl9pPr>
          </a:lstStyle>
          <a:p>
            <a:r>
              <a:rPr lang="en-US"/>
              <a:t>Click to edit Master subtitle style</a:t>
            </a:r>
            <a:endParaRPr lang="en-CA" dirty="0"/>
          </a:p>
        </p:txBody>
      </p:sp>
    </p:spTree>
    <p:extLst>
      <p:ext uri="{BB962C8B-B14F-4D97-AF65-F5344CB8AC3E}">
        <p14:creationId xmlns:p14="http://schemas.microsoft.com/office/powerpoint/2010/main" val="162377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 Title Slide">
    <p:spTree>
      <p:nvGrpSpPr>
        <p:cNvPr id="1" name=""/>
        <p:cNvGrpSpPr/>
        <p:nvPr/>
      </p:nvGrpSpPr>
      <p:grpSpPr>
        <a:xfrm>
          <a:off x="0" y="0"/>
          <a:ext cx="0" cy="0"/>
          <a:chOff x="0" y="0"/>
          <a:chExt cx="0" cy="0"/>
        </a:xfrm>
      </p:grpSpPr>
      <p:sp>
        <p:nvSpPr>
          <p:cNvPr id="8" name="Rectangle 7"/>
          <p:cNvSpPr/>
          <p:nvPr userDrawn="1"/>
        </p:nvSpPr>
        <p:spPr>
          <a:xfrm>
            <a:off x="0" y="2529584"/>
            <a:ext cx="12188824" cy="2587831"/>
          </a:xfrm>
          <a:prstGeom prst="rect">
            <a:avLst/>
          </a:prstGeom>
          <a:gradFill>
            <a:gsLst>
              <a:gs pos="0">
                <a:srgbClr val="FFFFFF">
                  <a:alpha val="10000"/>
                </a:srgbClr>
              </a:gs>
              <a:gs pos="100000">
                <a:srgbClr val="FFFFFF">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aphicFrame>
        <p:nvGraphicFramePr>
          <p:cNvPr id="178" name="Rectangle 773" hidden="1"/>
          <p:cNvGraphicFramePr>
            <a:graphicFrameLocks/>
          </p:cNvGraphicFramePr>
          <p:nvPr>
            <p:custDataLst>
              <p:tags r:id="rId2"/>
            </p:custDataLst>
          </p:nvPr>
        </p:nvGraphicFramePr>
        <p:xfrm>
          <a:off x="0" y="0"/>
          <a:ext cx="211612" cy="158750"/>
        </p:xfrm>
        <a:graphic>
          <a:graphicData uri="http://schemas.openxmlformats.org/presentationml/2006/ole">
            <mc:AlternateContent xmlns:mc="http://schemas.openxmlformats.org/markup-compatibility/2006">
              <mc:Choice xmlns:v="urn:schemas-microsoft-com:vml" Requires="v">
                <p:oleObj spid="_x0000_s13618" name="think-cell Slide" r:id="rId4" imgW="0" imgH="0" progId="TCLayout.ActiveDocument.1">
                  <p:embed/>
                </p:oleObj>
              </mc:Choice>
              <mc:Fallback>
                <p:oleObj name="think-cell Slide"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12"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6" name="Rectangle 808"/>
          <p:cNvSpPr>
            <a:spLocks noGrp="1" noChangeArrowheads="1"/>
          </p:cNvSpPr>
          <p:nvPr>
            <p:ph type="ctrTitle" sz="quarter"/>
          </p:nvPr>
        </p:nvSpPr>
        <p:spPr>
          <a:xfrm>
            <a:off x="647593" y="3226896"/>
            <a:ext cx="10742720" cy="681038"/>
          </a:xfrm>
          <a:prstGeom prst="rect">
            <a:avLst/>
          </a:prstGeom>
        </p:spPr>
        <p:txBody>
          <a:bodyPr anchor="b"/>
          <a:lstStyle>
            <a:lvl1pPr algn="l">
              <a:defRPr sz="4200" b="0">
                <a:solidFill>
                  <a:schemeClr val="accent1"/>
                </a:solidFill>
                <a:latin typeface="+mj-lt"/>
              </a:defRPr>
            </a:lvl1pPr>
          </a:lstStyle>
          <a:p>
            <a:r>
              <a:rPr lang="en-US"/>
              <a:t>Click to edit Master title style</a:t>
            </a:r>
            <a:endParaRPr lang="en-US" dirty="0"/>
          </a:p>
        </p:txBody>
      </p:sp>
      <p:sp>
        <p:nvSpPr>
          <p:cNvPr id="2857" name="Rectangle 809"/>
          <p:cNvSpPr>
            <a:spLocks noGrp="1" noChangeArrowheads="1"/>
          </p:cNvSpPr>
          <p:nvPr>
            <p:ph type="subTitle" sz="quarter" idx="1"/>
          </p:nvPr>
        </p:nvSpPr>
        <p:spPr>
          <a:xfrm>
            <a:off x="646849" y="4086856"/>
            <a:ext cx="10743463" cy="388937"/>
          </a:xfrm>
          <a:prstGeom prst="rect">
            <a:avLst/>
          </a:prstGeom>
        </p:spPr>
        <p:txBody>
          <a:bodyPr tIns="0" bIns="0"/>
          <a:lstStyle>
            <a:lvl1pPr marL="0" indent="0">
              <a:buFont typeface="Times" pitchFamily="18" charset="0"/>
              <a:buNone/>
              <a:defRPr sz="2800">
                <a:solidFill>
                  <a:schemeClr val="accent1"/>
                </a:solidFill>
                <a:latin typeface="+mj-lt"/>
              </a:defRPr>
            </a:lvl1pPr>
          </a:lstStyle>
          <a:p>
            <a:r>
              <a:rPr lang="en-US" dirty="0"/>
              <a:t>Click to edit Master subtitle style</a:t>
            </a: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26607" r="29316" b="1"/>
          <a:stretch/>
        </p:blipFill>
        <p:spPr>
          <a:xfrm>
            <a:off x="9073244" y="0"/>
            <a:ext cx="3115581" cy="3171206"/>
          </a:xfrm>
          <a:prstGeom prst="rect">
            <a:avLst/>
          </a:prstGeom>
        </p:spPr>
      </p:pic>
      <p:pic>
        <p:nvPicPr>
          <p:cNvPr id="11" name="Pictur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t="26607" r="29316" b="1"/>
          <a:stretch/>
        </p:blipFill>
        <p:spPr>
          <a:xfrm>
            <a:off x="9073244" y="0"/>
            <a:ext cx="3115581" cy="3171206"/>
          </a:xfrm>
          <a:prstGeom prst="rect">
            <a:avLst/>
          </a:prstGeom>
        </p:spPr>
      </p:pic>
      <p:sp>
        <p:nvSpPr>
          <p:cNvPr id="3" name="Text Placeholder 2"/>
          <p:cNvSpPr>
            <a:spLocks noGrp="1"/>
          </p:cNvSpPr>
          <p:nvPr>
            <p:ph type="body" sz="quarter" idx="10"/>
          </p:nvPr>
        </p:nvSpPr>
        <p:spPr>
          <a:xfrm>
            <a:off x="661896" y="5134067"/>
            <a:ext cx="4365716" cy="547688"/>
          </a:xfrm>
          <a:prstGeom prst="rect">
            <a:avLst/>
          </a:prstGeom>
        </p:spPr>
        <p:txBody>
          <a:bodyPr/>
          <a:lstStyle>
            <a:lvl1pPr marL="0" indent="0">
              <a:buNone/>
              <a:defRPr sz="2000">
                <a:solidFill>
                  <a:schemeClr val="tx2"/>
                </a:solidFill>
                <a:latin typeface="+mj-lt"/>
              </a:defRPr>
            </a:lvl1pPr>
          </a:lstStyle>
          <a:p>
            <a:pPr lvl="0"/>
            <a:r>
              <a:rPr lang="en-US"/>
              <a:t>Click to edit Master text styles</a:t>
            </a:r>
          </a:p>
        </p:txBody>
      </p:sp>
      <p:sp>
        <p:nvSpPr>
          <p:cNvPr id="10"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2"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14" name="Picture 13"/>
          <p:cNvPicPr>
            <a:picLocks noChangeAspect="1"/>
          </p:cNvPicPr>
          <p:nvPr userDrawn="1"/>
        </p:nvPicPr>
        <p:blipFill>
          <a:blip r:embed="rId6"/>
          <a:stretch>
            <a:fillRect/>
          </a:stretch>
        </p:blipFill>
        <p:spPr>
          <a:xfrm>
            <a:off x="9523412" y="702469"/>
            <a:ext cx="2802894" cy="1235267"/>
          </a:xfrm>
          <a:prstGeom prst="rect">
            <a:avLst/>
          </a:prstGeom>
        </p:spPr>
      </p:pic>
    </p:spTree>
    <p:extLst>
      <p:ext uri="{BB962C8B-B14F-4D97-AF65-F5344CB8AC3E}">
        <p14:creationId xmlns:p14="http://schemas.microsoft.com/office/powerpoint/2010/main" val="1662266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ig Idea - Stylized">
    <p:spTree>
      <p:nvGrpSpPr>
        <p:cNvPr id="1" name=""/>
        <p:cNvGrpSpPr/>
        <p:nvPr/>
      </p:nvGrpSpPr>
      <p:grpSpPr>
        <a:xfrm>
          <a:off x="0" y="0"/>
          <a:ext cx="0" cy="0"/>
          <a:chOff x="0" y="0"/>
          <a:chExt cx="0" cy="0"/>
        </a:xfrm>
      </p:grpSpPr>
      <p:sp>
        <p:nvSpPr>
          <p:cNvPr id="3" name="Rectangle 2"/>
          <p:cNvSpPr/>
          <p:nvPr/>
        </p:nvSpPr>
        <p:spPr>
          <a:xfrm>
            <a:off x="0" y="1877291"/>
            <a:ext cx="12188825" cy="2587831"/>
          </a:xfrm>
          <a:prstGeom prst="rect">
            <a:avLst/>
          </a:prstGeom>
          <a:solidFill>
            <a:srgbClr val="FFFFFF">
              <a:alpha val="66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Rectangle 808"/>
          <p:cNvSpPr>
            <a:spLocks noGrp="1" noChangeArrowheads="1"/>
          </p:cNvSpPr>
          <p:nvPr>
            <p:ph type="ctrTitle" sz="quarter"/>
          </p:nvPr>
        </p:nvSpPr>
        <p:spPr>
          <a:xfrm>
            <a:off x="279773" y="2855650"/>
            <a:ext cx="11589728" cy="681038"/>
          </a:xfrm>
          <a:prstGeom prst="rect">
            <a:avLst/>
          </a:prstGeom>
        </p:spPr>
        <p:txBody>
          <a:bodyPr anchor="ctr"/>
          <a:lstStyle>
            <a:lvl1pPr algn="ctr" rtl="0" eaLnBrk="0" fontAlgn="base" hangingPunct="0">
              <a:spcBef>
                <a:spcPct val="0"/>
              </a:spcBef>
              <a:spcAft>
                <a:spcPct val="0"/>
              </a:spcAft>
              <a:defRPr lang="en-US" sz="48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cxnSp>
        <p:nvCxnSpPr>
          <p:cNvPr id="6" name="Straight Connector 5"/>
          <p:cNvCxnSpPr/>
          <p:nvPr userDrawn="1"/>
        </p:nvCxnSpPr>
        <p:spPr bwMode="auto">
          <a:xfrm>
            <a:off x="0" y="1877290"/>
            <a:ext cx="12188825" cy="0"/>
          </a:xfrm>
          <a:prstGeom prst="line">
            <a:avLst/>
          </a:prstGeom>
          <a:solidFill>
            <a:schemeClr val="accent1"/>
          </a:solidFill>
          <a:ln w="9525" cap="flat" cmpd="sng" algn="ctr">
            <a:gradFill>
              <a:gsLst>
                <a:gs pos="31000">
                  <a:srgbClr val="7F92C1"/>
                </a:gs>
                <a:gs pos="0">
                  <a:schemeClr val="accent1"/>
                </a:gs>
                <a:gs pos="100000">
                  <a:schemeClr val="accent1">
                    <a:lumMod val="20000"/>
                    <a:lumOff val="80000"/>
                  </a:schemeClr>
                </a:gs>
              </a:gsLst>
              <a:lin ang="2700000" scaled="0"/>
            </a:gradFill>
            <a:prstDash val="solid"/>
            <a:round/>
            <a:headEnd type="none" w="sm" len="sm"/>
            <a:tailEnd type="none" w="sm" len="sm"/>
          </a:ln>
          <a:effectLst/>
        </p:spPr>
      </p:cxnSp>
      <p:cxnSp>
        <p:nvCxnSpPr>
          <p:cNvPr id="8" name="Straight Connector 7"/>
          <p:cNvCxnSpPr/>
          <p:nvPr/>
        </p:nvCxnSpPr>
        <p:spPr bwMode="auto">
          <a:xfrm>
            <a:off x="0" y="4465121"/>
            <a:ext cx="12188825" cy="0"/>
          </a:xfrm>
          <a:prstGeom prst="line">
            <a:avLst/>
          </a:prstGeom>
          <a:solidFill>
            <a:schemeClr val="accent1"/>
          </a:solidFill>
          <a:ln w="9525" cap="flat" cmpd="sng" algn="ctr">
            <a:gradFill>
              <a:gsLst>
                <a:gs pos="72000">
                  <a:srgbClr val="7F92C1"/>
                </a:gs>
                <a:gs pos="100000">
                  <a:schemeClr val="accent1"/>
                </a:gs>
                <a:gs pos="0">
                  <a:schemeClr val="accent1">
                    <a:lumMod val="20000"/>
                    <a:lumOff val="80000"/>
                  </a:schemeClr>
                </a:gs>
              </a:gsLst>
              <a:lin ang="2700000" scaled="0"/>
            </a:gradFill>
            <a:prstDash val="solid"/>
            <a:round/>
            <a:headEnd type="none" w="sm" len="sm"/>
            <a:tailEnd type="none" w="sm" len="sm"/>
          </a:ln>
          <a:effectLst/>
        </p:spPr>
      </p:cxnSp>
      <p:sp>
        <p:nvSpPr>
          <p:cNvPr id="13"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4"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11" name="Picture 10"/>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3875141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Content Placeholder 2"/>
          <p:cNvSpPr>
            <a:spLocks noGrp="1"/>
          </p:cNvSpPr>
          <p:nvPr>
            <p:ph idx="1"/>
          </p:nvPr>
        </p:nvSpPr>
        <p:spPr>
          <a:xfrm>
            <a:off x="303213" y="990600"/>
            <a:ext cx="11582400" cy="5410200"/>
          </a:xfrm>
          <a:prstGeom prst="rect">
            <a:avLst/>
          </a:prstGeom>
        </p:spPr>
        <p:txBody>
          <a:bodyPr/>
          <a:lstStyle>
            <a:lvl1pPr marL="233363" indent="-233363">
              <a:spcBef>
                <a:spcPts val="600"/>
              </a:spcBef>
              <a:spcAft>
                <a:spcPts val="600"/>
              </a:spcAft>
              <a:buClr>
                <a:schemeClr val="accent1"/>
              </a:buClr>
              <a:buFont typeface="Wingdings" panose="05000000000000000000" pitchFamily="2" charset="2"/>
              <a:buChar char="v"/>
              <a:defRPr sz="2600">
                <a:solidFill>
                  <a:schemeClr val="tx2"/>
                </a:solidFill>
              </a:defRPr>
            </a:lvl1pPr>
            <a:lvl2pPr marL="742950" indent="-285750">
              <a:spcBef>
                <a:spcPts val="600"/>
              </a:spcBef>
              <a:spcAft>
                <a:spcPts val="600"/>
              </a:spcAft>
              <a:buClr>
                <a:schemeClr val="accent1"/>
              </a:buClr>
              <a:buFont typeface="Wingdings" panose="05000000000000000000" pitchFamily="2" charset="2"/>
              <a:buChar char="Ø"/>
              <a:defRPr sz="2400">
                <a:solidFill>
                  <a:schemeClr val="tx2"/>
                </a:solidFill>
              </a:defRPr>
            </a:lvl2pPr>
            <a:lvl3pPr marL="1143000" indent="-228600">
              <a:spcBef>
                <a:spcPts val="600"/>
              </a:spcBef>
              <a:spcAft>
                <a:spcPts val="600"/>
              </a:spcAft>
              <a:buClr>
                <a:schemeClr val="accent1"/>
              </a:buClr>
              <a:buFont typeface="Wingdings" panose="05000000000000000000" pitchFamily="2" charset="2"/>
              <a:buChar char="Ø"/>
              <a:defRPr sz="2200">
                <a:solidFill>
                  <a:schemeClr val="tx2"/>
                </a:solidFill>
              </a:defRPr>
            </a:lvl3pPr>
            <a:lvl4pPr marL="1600200" indent="-228600">
              <a:spcBef>
                <a:spcPts val="600"/>
              </a:spcBef>
              <a:spcAft>
                <a:spcPts val="600"/>
              </a:spcAft>
              <a:buClr>
                <a:schemeClr val="accent1"/>
              </a:buClr>
              <a:buFont typeface="Wingdings" panose="05000000000000000000" pitchFamily="2" charset="2"/>
              <a:buChar char="Ø"/>
              <a:defRPr sz="2000">
                <a:solidFill>
                  <a:schemeClr val="tx2"/>
                </a:solidFill>
              </a:defRPr>
            </a:lvl4pPr>
            <a:lvl5pPr marL="2057400" indent="-228600">
              <a:spcBef>
                <a:spcPts val="600"/>
              </a:spcBef>
              <a:spcAft>
                <a:spcPts val="600"/>
              </a:spcAft>
              <a:buClr>
                <a:schemeClr val="accent1"/>
              </a:buClr>
              <a:buFont typeface="Wingdings" panose="05000000000000000000" pitchFamily="2" charset="2"/>
              <a:buChar char="Ø"/>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1" y="156161"/>
            <a:ext cx="12188825" cy="679861"/>
          </a:xfrm>
          <a:prstGeom prst="rect">
            <a:avLst/>
          </a:prstGeom>
        </p:spPr>
        <p:txBody>
          <a:bodyPr/>
          <a:lstStyle>
            <a:lvl1pPr>
              <a:defRPr lang="en-US" sz="40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sp>
        <p:nvSpPr>
          <p:cNvPr id="16"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7"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10" name="Picture 9"/>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83686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1" y="156161"/>
            <a:ext cx="12188825" cy="679861"/>
          </a:xfrm>
          <a:prstGeom prst="rect">
            <a:avLst/>
          </a:prstGeom>
        </p:spPr>
        <p:txBody>
          <a:bodyPr/>
          <a:lstStyle>
            <a:lvl1pPr>
              <a:defRPr lang="en-US" sz="40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sp>
        <p:nvSpPr>
          <p:cNvPr id="15"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6"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8" name="Picture 7"/>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00029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4"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6" name="Picture 5"/>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116173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no logo - w/pg# &amp; confidential tag">
    <p:spTree>
      <p:nvGrpSpPr>
        <p:cNvPr id="1" name=""/>
        <p:cNvGrpSpPr/>
        <p:nvPr/>
      </p:nvGrpSpPr>
      <p:grpSpPr>
        <a:xfrm>
          <a:off x="0" y="0"/>
          <a:ext cx="0" cy="0"/>
          <a:chOff x="0" y="0"/>
          <a:chExt cx="0" cy="0"/>
        </a:xfrm>
      </p:grpSpPr>
      <p:sp>
        <p:nvSpPr>
          <p:cNvPr id="5"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6" name="Picture 5">
            <a:extLst>
              <a:ext uri="{FF2B5EF4-FFF2-40B4-BE49-F238E27FC236}">
                <a16:creationId xmlns:a16="http://schemas.microsoft.com/office/drawing/2014/main" id="{E37FC1EB-0E93-49BC-A789-875D1A7F4D79}"/>
              </a:ext>
            </a:extLst>
          </p:cNvPr>
          <p:cNvPicPr>
            <a:picLocks noChangeAspect="1"/>
          </p:cNvPicPr>
          <p:nvPr userDrawn="1"/>
        </p:nvPicPr>
        <p:blipFill>
          <a:blip r:embed="rId2"/>
          <a:stretch>
            <a:fillRect/>
          </a:stretch>
        </p:blipFill>
        <p:spPr>
          <a:xfrm>
            <a:off x="10437812" y="6171784"/>
            <a:ext cx="1548420" cy="682406"/>
          </a:xfrm>
          <a:prstGeom prst="rect">
            <a:avLst/>
          </a:prstGeom>
        </p:spPr>
      </p:pic>
    </p:spTree>
    <p:extLst>
      <p:ext uri="{BB962C8B-B14F-4D97-AF65-F5344CB8AC3E}">
        <p14:creationId xmlns:p14="http://schemas.microsoft.com/office/powerpoint/2010/main" val="3848870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TL with lt gray box">
    <p:spTree>
      <p:nvGrpSpPr>
        <p:cNvPr id="1" name=""/>
        <p:cNvGrpSpPr/>
        <p:nvPr/>
      </p:nvGrpSpPr>
      <p:grpSpPr>
        <a:xfrm>
          <a:off x="0" y="0"/>
          <a:ext cx="0" cy="0"/>
          <a:chOff x="0" y="0"/>
          <a:chExt cx="0" cy="0"/>
        </a:xfrm>
      </p:grpSpPr>
      <p:sp>
        <p:nvSpPr>
          <p:cNvPr id="3" name="Rectangle 2"/>
          <p:cNvSpPr/>
          <p:nvPr/>
        </p:nvSpPr>
        <p:spPr>
          <a:xfrm>
            <a:off x="1" y="1066800"/>
            <a:ext cx="12188825" cy="5127008"/>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Title 1"/>
          <p:cNvSpPr>
            <a:spLocks noGrp="1"/>
          </p:cNvSpPr>
          <p:nvPr>
            <p:ph type="title"/>
          </p:nvPr>
        </p:nvSpPr>
        <p:spPr>
          <a:xfrm>
            <a:off x="-1" y="156161"/>
            <a:ext cx="12188825" cy="679861"/>
          </a:xfrm>
          <a:prstGeom prst="rect">
            <a:avLst/>
          </a:prstGeom>
        </p:spPr>
        <p:txBody>
          <a:bodyPr/>
          <a:lstStyle>
            <a:lvl1pPr>
              <a:defRPr lang="en-US" sz="4000" b="0" dirty="0">
                <a:solidFill>
                  <a:srgbClr val="365EBF"/>
                </a:solidFill>
                <a:latin typeface="+mj-lt"/>
                <a:ea typeface="+mj-ea"/>
                <a:cs typeface="+mj-cs"/>
              </a:defRPr>
            </a:lvl1pPr>
          </a:lstStyle>
          <a:p>
            <a:pPr lvl="0" algn="ctr" rtl="0" fontAlgn="base">
              <a:spcBef>
                <a:spcPct val="0"/>
              </a:spcBef>
              <a:spcAft>
                <a:spcPct val="0"/>
              </a:spcAft>
            </a:pPr>
            <a:r>
              <a:rPr lang="en-US"/>
              <a:t>Click to edit Master title style</a:t>
            </a:r>
            <a:endParaRPr lang="en-US" dirty="0"/>
          </a:p>
        </p:txBody>
      </p:sp>
      <p:sp>
        <p:nvSpPr>
          <p:cNvPr id="10" name="Rectangle 9"/>
          <p:cNvSpPr/>
          <p:nvPr userDrawn="1"/>
        </p:nvSpPr>
        <p:spPr>
          <a:xfrm>
            <a:off x="1" y="1066800"/>
            <a:ext cx="12188825" cy="5127008"/>
          </a:xfrm>
          <a:prstGeom prst="rect">
            <a:avLst/>
          </a:prstGeom>
          <a:solidFill>
            <a:schemeClr val="bg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7"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9" name="Picture 8"/>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4142198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and Tex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5029200" cy="6382693"/>
          </a:xfrm>
          <a:prstGeom prst="rect">
            <a:avLst/>
          </a:prstGeom>
        </p:spPr>
        <p:txBody>
          <a:bodyPr anchor="ctr"/>
          <a:lstStyle>
            <a:lvl1pPr marL="0" indent="0" algn="ctr">
              <a:buNone/>
              <a:defRPr/>
            </a:lvl1pPr>
          </a:lstStyle>
          <a:p>
            <a:r>
              <a:rPr lang="en-US" dirty="0"/>
              <a:t>This is a picture placeholder</a:t>
            </a:r>
          </a:p>
        </p:txBody>
      </p:sp>
      <p:sp>
        <p:nvSpPr>
          <p:cNvPr id="10" name="Text Placeholder 9"/>
          <p:cNvSpPr>
            <a:spLocks noGrp="1"/>
          </p:cNvSpPr>
          <p:nvPr>
            <p:ph type="body" sz="quarter" idx="12"/>
          </p:nvPr>
        </p:nvSpPr>
        <p:spPr>
          <a:xfrm>
            <a:off x="5775325" y="304800"/>
            <a:ext cx="6111875" cy="724277"/>
          </a:xfrm>
          <a:prstGeom prst="rect">
            <a:avLst/>
          </a:prstGeom>
        </p:spPr>
        <p:txBody>
          <a:bodyPr anchor="t"/>
          <a:lstStyle>
            <a:lvl1pPr marL="0" indent="0" algn="ctr">
              <a:buNone/>
              <a:defRPr sz="3200">
                <a:solidFill>
                  <a:schemeClr val="accent1"/>
                </a:solidFill>
                <a:latin typeface="+mj-lt"/>
              </a:defRPr>
            </a:lvl1pPr>
          </a:lstStyle>
          <a:p>
            <a:pPr lvl="0"/>
            <a:r>
              <a:rPr lang="en-US"/>
              <a:t>Click to edit Master text styles</a:t>
            </a:r>
          </a:p>
        </p:txBody>
      </p:sp>
      <p:sp>
        <p:nvSpPr>
          <p:cNvPr id="12" name="Text Placeholder 11"/>
          <p:cNvSpPr>
            <a:spLocks noGrp="1"/>
          </p:cNvSpPr>
          <p:nvPr>
            <p:ph type="body" sz="quarter" idx="13"/>
          </p:nvPr>
        </p:nvSpPr>
        <p:spPr>
          <a:xfrm>
            <a:off x="5775325" y="1279437"/>
            <a:ext cx="6111874" cy="5103256"/>
          </a:xfrm>
          <a:prstGeom prst="rect">
            <a:avLst/>
          </a:prstGeom>
        </p:spPr>
        <p:txBody>
          <a:bodyPr/>
          <a:lstStyle>
            <a:lvl1pPr marL="233363" indent="-233363">
              <a:spcAft>
                <a:spcPts val="1200"/>
              </a:spcAft>
              <a:buClr>
                <a:srgbClr val="365EBF"/>
              </a:buClr>
              <a:buFont typeface="Wingdings" panose="05000000000000000000" pitchFamily="2" charset="2"/>
              <a:buChar char="v"/>
              <a:defRPr sz="2400">
                <a:solidFill>
                  <a:schemeClr val="tx2"/>
                </a:solidFill>
              </a:defRPr>
            </a:lvl1pPr>
            <a:lvl2pPr marL="742950" indent="-285750">
              <a:spcAft>
                <a:spcPts val="1200"/>
              </a:spcAft>
              <a:buClr>
                <a:schemeClr val="accent1"/>
              </a:buClr>
              <a:buFont typeface="Wingdings" panose="05000000000000000000" pitchFamily="2" charset="2"/>
              <a:buChar char="Ø"/>
              <a:defRPr sz="2000">
                <a:solidFill>
                  <a:schemeClr val="tx2"/>
                </a:solidFill>
              </a:defRPr>
            </a:lvl2pPr>
            <a:lvl3pPr marL="1143000" indent="-228600">
              <a:spcAft>
                <a:spcPts val="1200"/>
              </a:spcAft>
              <a:buClr>
                <a:schemeClr val="accent1"/>
              </a:buClr>
              <a:buFont typeface="Wingdings" panose="05000000000000000000" pitchFamily="2" charset="2"/>
              <a:buChar char="Ø"/>
              <a:defRPr sz="1800">
                <a:solidFill>
                  <a:schemeClr val="tx2"/>
                </a:solidFill>
              </a:defRPr>
            </a:lvl3pPr>
            <a:lvl4pPr marL="1600200" indent="-228600">
              <a:spcAft>
                <a:spcPts val="1200"/>
              </a:spcAft>
              <a:buClr>
                <a:schemeClr val="accent1"/>
              </a:buClr>
              <a:buFont typeface="Wingdings" panose="05000000000000000000" pitchFamily="2" charset="2"/>
              <a:buChar char="Ø"/>
              <a:defRPr sz="1600">
                <a:solidFill>
                  <a:schemeClr val="tx2"/>
                </a:solidFill>
              </a:defRPr>
            </a:lvl4pPr>
            <a:lvl5pPr marL="2057400" indent="-228600">
              <a:spcAft>
                <a:spcPts val="1200"/>
              </a:spcAft>
              <a:buClr>
                <a:schemeClr val="accent1"/>
              </a:buClr>
              <a:buFont typeface="Wingdings" panose="05000000000000000000" pitchFamily="2" charset="2"/>
              <a:buChar char="Ø"/>
              <a:defRPr sz="16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Box 54"/>
          <p:cNvSpPr txBox="1">
            <a:spLocks noChangeArrowheads="1"/>
          </p:cNvSpPr>
          <p:nvPr userDrawn="1"/>
        </p:nvSpPr>
        <p:spPr bwMode="gray">
          <a:xfrm>
            <a:off x="682563" y="6543675"/>
            <a:ext cx="1717137" cy="209288"/>
          </a:xfrm>
          <a:prstGeom prst="rect">
            <a:avLst/>
          </a:prstGeom>
          <a:noFill/>
          <a:ln w="9525" algn="ctr">
            <a:noFill/>
            <a:miter lim="800000"/>
            <a:headEnd/>
            <a:tailEnd/>
          </a:ln>
          <a:effectLst/>
        </p:spPr>
        <p:txBody>
          <a:bodyPr wrap="none">
            <a:spAutoFit/>
          </a:bodyPr>
          <a:lstStyle/>
          <a:p>
            <a:pPr>
              <a:lnSpc>
                <a:spcPct val="95000"/>
              </a:lnSpc>
              <a:defRPr/>
            </a:pPr>
            <a:r>
              <a:rPr lang="en-US" sz="800" kern="0" dirty="0">
                <a:solidFill>
                  <a:prstClr val="white">
                    <a:lumMod val="50000"/>
                  </a:prstClr>
                </a:solidFill>
                <a:cs typeface="Arial" pitchFamily="34" charset="0"/>
              </a:rPr>
              <a:t>Intuit Confidential and Proprietary</a:t>
            </a:r>
          </a:p>
        </p:txBody>
      </p:sp>
      <p:sp>
        <p:nvSpPr>
          <p:cNvPr id="19" name="Slide Number Placeholder 8"/>
          <p:cNvSpPr txBox="1">
            <a:spLocks/>
          </p:cNvSpPr>
          <p:nvPr userDrawn="1"/>
        </p:nvSpPr>
        <p:spPr bwMode="gray">
          <a:xfrm>
            <a:off x="189708" y="6543675"/>
            <a:ext cx="609441" cy="209288"/>
          </a:xfrm>
          <a:prstGeom prst="rect">
            <a:avLst/>
          </a:prstGeom>
          <a:noFill/>
          <a:ln w="9525" algn="ctr">
            <a:noFill/>
            <a:miter lim="800000"/>
            <a:headEnd/>
            <a:tailEnd/>
          </a:ln>
          <a:effectLst/>
        </p:spPr>
        <p:txBody>
          <a:bodyPr wrap="square">
            <a:spAutoFit/>
          </a:bodyPr>
          <a:lstStyle>
            <a:lvl1pPr algn="l" rtl="0" fontAlgn="base">
              <a:lnSpc>
                <a:spcPct val="95000"/>
              </a:lnSpc>
              <a:spcBef>
                <a:spcPct val="0"/>
              </a:spcBef>
              <a:spcAft>
                <a:spcPct val="0"/>
              </a:spcAft>
              <a:defRPr lang="en-US" sz="800" kern="1200" smtClean="0">
                <a:solidFill>
                  <a:schemeClr val="bg2"/>
                </a:solidFill>
                <a:latin typeface="Arial" charset="0"/>
                <a:ea typeface="+mn-ea"/>
                <a:cs typeface="+mn-cs"/>
              </a:defRPr>
            </a:lvl1pPr>
          </a:lstStyle>
          <a:p>
            <a:pPr>
              <a:defRPr/>
            </a:pPr>
            <a:fld id="{E0D3632C-CC20-45BB-95E2-257CAA2A0A42}" type="slidenum">
              <a:rPr>
                <a:solidFill>
                  <a:prstClr val="white">
                    <a:lumMod val="50000"/>
                  </a:prstClr>
                </a:solidFill>
                <a:latin typeface="Arial" pitchFamily="34" charset="0"/>
                <a:cs typeface="Arial" pitchFamily="34" charset="0"/>
              </a:rPr>
              <a:pPr>
                <a:defRPr/>
              </a:pPr>
              <a:t>‹#›</a:t>
            </a:fld>
            <a:endParaRPr dirty="0">
              <a:solidFill>
                <a:prstClr val="white">
                  <a:lumMod val="50000"/>
                </a:prstClr>
              </a:solidFill>
              <a:latin typeface="Arial" pitchFamily="34" charset="0"/>
              <a:cs typeface="Arial" pitchFamily="34" charset="0"/>
            </a:endParaRPr>
          </a:p>
        </p:txBody>
      </p:sp>
      <p:pic>
        <p:nvPicPr>
          <p:cNvPr id="9" name="Picture 8"/>
          <p:cNvPicPr>
            <a:picLocks noChangeAspect="1"/>
          </p:cNvPicPr>
          <p:nvPr userDrawn="1"/>
        </p:nvPicPr>
        <p:blipFill>
          <a:blip r:embed="rId2"/>
          <a:stretch>
            <a:fillRect/>
          </a:stretch>
        </p:blipFill>
        <p:spPr>
          <a:xfrm>
            <a:off x="10895012" y="6396452"/>
            <a:ext cx="1143000" cy="503733"/>
          </a:xfrm>
          <a:prstGeom prst="rect">
            <a:avLst/>
          </a:prstGeom>
        </p:spPr>
      </p:pic>
    </p:spTree>
    <p:extLst>
      <p:ext uri="{BB962C8B-B14F-4D97-AF65-F5344CB8AC3E}">
        <p14:creationId xmlns:p14="http://schemas.microsoft.com/office/powerpoint/2010/main" val="778033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869200"/>
      </p:ext>
    </p:extLst>
  </p:cSld>
  <p:clrMap bg1="lt1" tx1="dk1" bg2="lt2" tx2="dk2" accent1="accent1" accent2="accent2" accent3="accent3" accent4="accent4" accent5="accent5" accent6="accent6" hlink="hlink" folHlink="folHlink"/>
  <p:sldLayoutIdLst>
    <p:sldLayoutId id="2147483811" r:id="rId1"/>
    <p:sldLayoutId id="2147483802" r:id="rId2"/>
    <p:sldLayoutId id="2147483797" r:id="rId3"/>
    <p:sldLayoutId id="2147483795" r:id="rId4"/>
    <p:sldLayoutId id="2147483796" r:id="rId5"/>
    <p:sldLayoutId id="2147483798" r:id="rId6"/>
    <p:sldLayoutId id="2147483799" r:id="rId7"/>
    <p:sldLayoutId id="2147483800" r:id="rId8"/>
    <p:sldLayoutId id="2147483801" r:id="rId9"/>
    <p:sldLayoutId id="2147483803" r:id="rId10"/>
    <p:sldLayoutId id="2147483815" r:id="rId11"/>
    <p:sldLayoutId id="214748381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7.xml"/><Relationship Id="rId13" Type="http://schemas.openxmlformats.org/officeDocument/2006/relationships/diagramColors" Target="../diagrams/colors8.xml"/><Relationship Id="rId18" Type="http://schemas.openxmlformats.org/officeDocument/2006/relationships/diagramColors" Target="../diagrams/colors9.xml"/><Relationship Id="rId3" Type="http://schemas.openxmlformats.org/officeDocument/2006/relationships/image" Target="../media/image12.png"/><Relationship Id="rId7" Type="http://schemas.openxmlformats.org/officeDocument/2006/relationships/diagramColors" Target="../diagrams/colors7.xml"/><Relationship Id="rId12" Type="http://schemas.openxmlformats.org/officeDocument/2006/relationships/diagramQuickStyle" Target="../diagrams/quickStyle8.xml"/><Relationship Id="rId17" Type="http://schemas.openxmlformats.org/officeDocument/2006/relationships/diagramQuickStyle" Target="../diagrams/quickStyle9.xml"/><Relationship Id="rId2" Type="http://schemas.openxmlformats.org/officeDocument/2006/relationships/notesSlide" Target="../notesSlides/notesSlide8.xml"/><Relationship Id="rId16" Type="http://schemas.openxmlformats.org/officeDocument/2006/relationships/diagramLayout" Target="../diagrams/layout9.xml"/><Relationship Id="rId1" Type="http://schemas.openxmlformats.org/officeDocument/2006/relationships/slideLayout" Target="../slideLayouts/slideLayout1.xml"/><Relationship Id="rId6" Type="http://schemas.openxmlformats.org/officeDocument/2006/relationships/diagramQuickStyle" Target="../diagrams/quickStyle7.xml"/><Relationship Id="rId11" Type="http://schemas.openxmlformats.org/officeDocument/2006/relationships/diagramLayout" Target="../diagrams/layout8.xml"/><Relationship Id="rId5" Type="http://schemas.openxmlformats.org/officeDocument/2006/relationships/diagramLayout" Target="../diagrams/layout7.xml"/><Relationship Id="rId15" Type="http://schemas.openxmlformats.org/officeDocument/2006/relationships/diagramData" Target="../diagrams/data9.xml"/><Relationship Id="rId10" Type="http://schemas.openxmlformats.org/officeDocument/2006/relationships/diagramData" Target="../diagrams/data8.xml"/><Relationship Id="rId19" Type="http://schemas.microsoft.com/office/2007/relationships/diagramDrawing" Target="../diagrams/drawing9.xml"/><Relationship Id="rId4" Type="http://schemas.openxmlformats.org/officeDocument/2006/relationships/diagramData" Target="../diagrams/data7.xml"/><Relationship Id="rId9" Type="http://schemas.openxmlformats.org/officeDocument/2006/relationships/image" Target="../media/image8.emf"/><Relationship Id="rId14" Type="http://schemas.microsoft.com/office/2007/relationships/diagramDrawing" Target="../diagrams/drawing8.xml"/></Relationships>
</file>

<file path=ppt/slides/_rels/slide11.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3" Type="http://schemas.openxmlformats.org/officeDocument/2006/relationships/image" Target="../media/image13.png"/><Relationship Id="rId7" Type="http://schemas.openxmlformats.org/officeDocument/2006/relationships/diagramColors" Target="../diagrams/colors10.xml"/><Relationship Id="rId12" Type="http://schemas.openxmlformats.org/officeDocument/2006/relationships/diagramColors" Target="../diagrams/colors1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5" Type="http://schemas.openxmlformats.org/officeDocument/2006/relationships/diagramLayout" Target="../diagrams/layout10.xml"/><Relationship Id="rId10" Type="http://schemas.openxmlformats.org/officeDocument/2006/relationships/diagramLayout" Target="../diagrams/layout11.xml"/><Relationship Id="rId4" Type="http://schemas.openxmlformats.org/officeDocument/2006/relationships/diagramData" Target="../diagrams/data10.xml"/><Relationship Id="rId9" Type="http://schemas.openxmlformats.org/officeDocument/2006/relationships/diagramData" Target="../diagrams/data11.xml"/></Relationships>
</file>

<file path=ppt/slides/_rels/slide12.xml.rels><?xml version="1.0" encoding="UTF-8" standalone="yes"?>
<Relationships xmlns="http://schemas.openxmlformats.org/package/2006/relationships"><Relationship Id="rId8" Type="http://schemas.openxmlformats.org/officeDocument/2006/relationships/image" Target="../media/image8.emf"/><Relationship Id="rId13" Type="http://schemas.microsoft.com/office/2007/relationships/diagramDrawing" Target="../diagrams/drawing13.xml"/><Relationship Id="rId3" Type="http://schemas.openxmlformats.org/officeDocument/2006/relationships/diagramData" Target="../diagrams/data12.xml"/><Relationship Id="rId7" Type="http://schemas.microsoft.com/office/2007/relationships/diagramDrawing" Target="../diagrams/drawing12.xml"/><Relationship Id="rId12" Type="http://schemas.openxmlformats.org/officeDocument/2006/relationships/diagramColors" Target="../diagrams/colors1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12.xml"/><Relationship Id="rId11" Type="http://schemas.openxmlformats.org/officeDocument/2006/relationships/diagramQuickStyle" Target="../diagrams/quickStyle13.xml"/><Relationship Id="rId5" Type="http://schemas.openxmlformats.org/officeDocument/2006/relationships/diagramQuickStyle" Target="../diagrams/quickStyle12.xml"/><Relationship Id="rId10" Type="http://schemas.openxmlformats.org/officeDocument/2006/relationships/diagramLayout" Target="../diagrams/layout13.xml"/><Relationship Id="rId4" Type="http://schemas.openxmlformats.org/officeDocument/2006/relationships/diagramLayout" Target="../diagrams/layout12.xml"/><Relationship Id="rId9" Type="http://schemas.openxmlformats.org/officeDocument/2006/relationships/diagramData" Target="../diagrams/data13.xml"/><Relationship Id="rId1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image" Target="../media/image9.png"/><Relationship Id="rId7" Type="http://schemas.openxmlformats.org/officeDocument/2006/relationships/diagramColors" Target="../diagrams/colors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image" Target="../media/image8.emf"/><Relationship Id="rId14"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10.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image" Target="../media/image11.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212" y="1752600"/>
            <a:ext cx="8610600" cy="3349542"/>
          </a:xfrm>
        </p:spPr>
        <p:txBody>
          <a:bodyPr/>
          <a:lstStyle/>
          <a:p>
            <a:r>
              <a:rPr lang="en-US" sz="5400" dirty="0"/>
              <a:t>Learning about Taxes with Intuit ProFile </a:t>
            </a:r>
            <a:br>
              <a:rPr lang="en-US" sz="5400" dirty="0"/>
            </a:br>
            <a:endParaRPr lang="en-CA" sz="5400" dirty="0"/>
          </a:p>
        </p:txBody>
      </p:sp>
    </p:spTree>
    <p:extLst>
      <p:ext uri="{BB962C8B-B14F-4D97-AF65-F5344CB8AC3E}">
        <p14:creationId xmlns:p14="http://schemas.microsoft.com/office/powerpoint/2010/main" val="1276472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8228" y="1968966"/>
            <a:ext cx="6719137" cy="4157295"/>
          </a:xfrm>
          <a:prstGeom prst="rect">
            <a:avLst/>
          </a:prstGeom>
        </p:spPr>
      </p:pic>
      <p:sp>
        <p:nvSpPr>
          <p:cNvPr id="4" name="Title 1"/>
          <p:cNvSpPr txBox="1">
            <a:spLocks/>
          </p:cNvSpPr>
          <p:nvPr/>
        </p:nvSpPr>
        <p:spPr>
          <a:xfrm>
            <a:off x="0" y="6126262"/>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a:t>variance</a:t>
            </a:r>
            <a:endParaRPr lang="en-CA" dirty="0"/>
          </a:p>
        </p:txBody>
      </p:sp>
      <p:graphicFrame>
        <p:nvGraphicFramePr>
          <p:cNvPr id="9" name="Diagram 8"/>
          <p:cNvGraphicFramePr/>
          <p:nvPr>
            <p:extLst>
              <p:ext uri="{D42A27DB-BD31-4B8C-83A1-F6EECF244321}">
                <p14:modId xmlns:p14="http://schemas.microsoft.com/office/powerpoint/2010/main" val="900434485"/>
              </p:ext>
            </p:extLst>
          </p:nvPr>
        </p:nvGraphicFramePr>
        <p:xfrm>
          <a:off x="5357811" y="2794000"/>
          <a:ext cx="4979303" cy="26402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04559" y="375933"/>
            <a:ext cx="1922084" cy="846423"/>
          </a:xfrm>
          <a:prstGeom prst="rect">
            <a:avLst/>
          </a:prstGeom>
        </p:spPr>
      </p:pic>
      <p:graphicFrame>
        <p:nvGraphicFramePr>
          <p:cNvPr id="7" name="Diagram 6">
            <a:extLst>
              <a:ext uri="{FF2B5EF4-FFF2-40B4-BE49-F238E27FC236}">
                <a16:creationId xmlns:a16="http://schemas.microsoft.com/office/drawing/2014/main" id="{79EECFDE-9003-4CC7-9C8C-F329BE4A1891}"/>
              </a:ext>
            </a:extLst>
          </p:cNvPr>
          <p:cNvGraphicFramePr/>
          <p:nvPr>
            <p:extLst>
              <p:ext uri="{D42A27DB-BD31-4B8C-83A1-F6EECF244321}">
                <p14:modId xmlns:p14="http://schemas.microsoft.com/office/powerpoint/2010/main" val="1744075336"/>
              </p:ext>
            </p:extLst>
          </p:nvPr>
        </p:nvGraphicFramePr>
        <p:xfrm>
          <a:off x="455612" y="5348330"/>
          <a:ext cx="1224907" cy="126253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11" name="Diagram 10"/>
          <p:cNvGraphicFramePr/>
          <p:nvPr>
            <p:extLst>
              <p:ext uri="{D42A27DB-BD31-4B8C-83A1-F6EECF244321}">
                <p14:modId xmlns:p14="http://schemas.microsoft.com/office/powerpoint/2010/main" val="2520650077"/>
              </p:ext>
            </p:extLst>
          </p:nvPr>
        </p:nvGraphicFramePr>
        <p:xfrm>
          <a:off x="7840187" y="2078097"/>
          <a:ext cx="3411829" cy="3702148"/>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extLst>
      <p:ext uri="{BB962C8B-B14F-4D97-AF65-F5344CB8AC3E}">
        <p14:creationId xmlns:p14="http://schemas.microsoft.com/office/powerpoint/2010/main" val="119550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804CBD-08E6-8B4B-866F-98B31AB87C0C}"/>
              </a:ext>
            </a:extLst>
          </p:cNvPr>
          <p:cNvPicPr>
            <a:picLocks noChangeAspect="1"/>
          </p:cNvPicPr>
          <p:nvPr/>
        </p:nvPicPr>
        <p:blipFill>
          <a:blip r:embed="rId3"/>
          <a:stretch>
            <a:fillRect/>
          </a:stretch>
        </p:blipFill>
        <p:spPr>
          <a:xfrm>
            <a:off x="424454" y="1660914"/>
            <a:ext cx="5964420" cy="4492644"/>
          </a:xfrm>
          <a:prstGeom prst="rect">
            <a:avLst/>
          </a:prstGeom>
        </p:spPr>
      </p:pic>
      <p:sp>
        <p:nvSpPr>
          <p:cNvPr id="4" name="Title 1"/>
          <p:cNvSpPr txBox="1">
            <a:spLocks/>
          </p:cNvSpPr>
          <p:nvPr/>
        </p:nvSpPr>
        <p:spPr>
          <a:xfrm>
            <a:off x="-77788" y="6126262"/>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t1 pad</a:t>
            </a:r>
          </a:p>
        </p:txBody>
      </p:sp>
      <p:graphicFrame>
        <p:nvGraphicFramePr>
          <p:cNvPr id="9" name="Diagram 8"/>
          <p:cNvGraphicFramePr/>
          <p:nvPr>
            <p:extLst>
              <p:ext uri="{D42A27DB-BD31-4B8C-83A1-F6EECF244321}">
                <p14:modId xmlns:p14="http://schemas.microsoft.com/office/powerpoint/2010/main" val="101760230"/>
              </p:ext>
            </p:extLst>
          </p:nvPr>
        </p:nvGraphicFramePr>
        <p:xfrm>
          <a:off x="6016624" y="1486953"/>
          <a:ext cx="5713414" cy="44926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79EECFDE-9003-4CC7-9C8C-F329BE4A1891}"/>
              </a:ext>
            </a:extLst>
          </p:cNvPr>
          <p:cNvGraphicFramePr/>
          <p:nvPr>
            <p:extLst>
              <p:ext uri="{D42A27DB-BD31-4B8C-83A1-F6EECF244321}">
                <p14:modId xmlns:p14="http://schemas.microsoft.com/office/powerpoint/2010/main" val="2988988486"/>
              </p:ext>
            </p:extLst>
          </p:nvPr>
        </p:nvGraphicFramePr>
        <p:xfrm>
          <a:off x="455612" y="5348330"/>
          <a:ext cx="1224907" cy="126253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801000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7788" y="6126262"/>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Express </a:t>
            </a:r>
            <a:r>
              <a:rPr lang="en-CA" dirty="0" err="1"/>
              <a:t>NoA</a:t>
            </a:r>
            <a:endParaRPr lang="en-CA" dirty="0"/>
          </a:p>
        </p:txBody>
      </p:sp>
      <p:graphicFrame>
        <p:nvGraphicFramePr>
          <p:cNvPr id="9" name="Diagram 8"/>
          <p:cNvGraphicFramePr/>
          <p:nvPr>
            <p:extLst>
              <p:ext uri="{D42A27DB-BD31-4B8C-83A1-F6EECF244321}">
                <p14:modId xmlns:p14="http://schemas.microsoft.com/office/powerpoint/2010/main" val="2179737882"/>
              </p:ext>
            </p:extLst>
          </p:nvPr>
        </p:nvGraphicFramePr>
        <p:xfrm>
          <a:off x="7841305" y="2141652"/>
          <a:ext cx="2667001"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04559" y="375933"/>
            <a:ext cx="1922084" cy="846423"/>
          </a:xfrm>
          <a:prstGeom prst="rect">
            <a:avLst/>
          </a:prstGeom>
        </p:spPr>
      </p:pic>
      <p:graphicFrame>
        <p:nvGraphicFramePr>
          <p:cNvPr id="7" name="Diagram 6">
            <a:extLst>
              <a:ext uri="{FF2B5EF4-FFF2-40B4-BE49-F238E27FC236}">
                <a16:creationId xmlns:a16="http://schemas.microsoft.com/office/drawing/2014/main" id="{79EECFDE-9003-4CC7-9C8C-F329BE4A1891}"/>
              </a:ext>
            </a:extLst>
          </p:cNvPr>
          <p:cNvGraphicFramePr/>
          <p:nvPr>
            <p:extLst>
              <p:ext uri="{D42A27DB-BD31-4B8C-83A1-F6EECF244321}">
                <p14:modId xmlns:p14="http://schemas.microsoft.com/office/powerpoint/2010/main" val="605499395"/>
              </p:ext>
            </p:extLst>
          </p:nvPr>
        </p:nvGraphicFramePr>
        <p:xfrm>
          <a:off x="455612" y="5348330"/>
          <a:ext cx="1224907" cy="126253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0" name="Picture 9">
            <a:extLst>
              <a:ext uri="{FF2B5EF4-FFF2-40B4-BE49-F238E27FC236}">
                <a16:creationId xmlns:a16="http://schemas.microsoft.com/office/drawing/2014/main" id="{4A2503C4-0B07-A444-BE38-8A6663A91F4F}"/>
              </a:ext>
            </a:extLst>
          </p:cNvPr>
          <p:cNvPicPr>
            <a:picLocks noChangeAspect="1"/>
          </p:cNvPicPr>
          <p:nvPr/>
        </p:nvPicPr>
        <p:blipFill>
          <a:blip r:embed="rId14"/>
          <a:stretch>
            <a:fillRect/>
          </a:stretch>
        </p:blipFill>
        <p:spPr>
          <a:xfrm>
            <a:off x="1680519" y="1890497"/>
            <a:ext cx="5215259" cy="4572744"/>
          </a:xfrm>
          <a:prstGeom prst="rect">
            <a:avLst/>
          </a:prstGeom>
        </p:spPr>
      </p:pic>
    </p:spTree>
    <p:extLst>
      <p:ext uri="{BB962C8B-B14F-4D97-AF65-F5344CB8AC3E}">
        <p14:creationId xmlns:p14="http://schemas.microsoft.com/office/powerpoint/2010/main" val="3210026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212" y="1752600"/>
            <a:ext cx="8610600" cy="3349542"/>
          </a:xfrm>
        </p:spPr>
        <p:txBody>
          <a:bodyPr/>
          <a:lstStyle/>
          <a:p>
            <a:r>
              <a:rPr lang="en-US" sz="5400" dirty="0"/>
              <a:t>End</a:t>
            </a:r>
            <a:endParaRPr lang="en-CA" sz="5400" dirty="0"/>
          </a:p>
        </p:txBody>
      </p:sp>
    </p:spTree>
    <p:extLst>
      <p:ext uri="{BB962C8B-B14F-4D97-AF65-F5344CB8AC3E}">
        <p14:creationId xmlns:p14="http://schemas.microsoft.com/office/powerpoint/2010/main" val="194786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7012" y="2514600"/>
            <a:ext cx="8610600" cy="3349542"/>
          </a:xfrm>
        </p:spPr>
        <p:txBody>
          <a:bodyPr/>
          <a:lstStyle/>
          <a:p>
            <a:r>
              <a:rPr lang="en-US" sz="5400" dirty="0"/>
              <a:t>Chapter 8</a:t>
            </a:r>
            <a:br>
              <a:rPr lang="en-US" sz="5400" dirty="0"/>
            </a:br>
            <a:r>
              <a:rPr lang="en-US" sz="5400" dirty="0"/>
              <a:t>Advanced Features</a:t>
            </a:r>
            <a:endParaRPr lang="en-CA" sz="5400" dirty="0"/>
          </a:p>
        </p:txBody>
      </p:sp>
    </p:spTree>
    <p:extLst>
      <p:ext uri="{BB962C8B-B14F-4D97-AF65-F5344CB8AC3E}">
        <p14:creationId xmlns:p14="http://schemas.microsoft.com/office/powerpoint/2010/main" val="578964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F139CB-7579-6D40-826C-5FB0AC372EC7}"/>
              </a:ext>
            </a:extLst>
          </p:cNvPr>
          <p:cNvPicPr>
            <a:picLocks noChangeAspect="1"/>
          </p:cNvPicPr>
          <p:nvPr/>
        </p:nvPicPr>
        <p:blipFill>
          <a:blip r:embed="rId3"/>
          <a:stretch>
            <a:fillRect/>
          </a:stretch>
        </p:blipFill>
        <p:spPr>
          <a:xfrm>
            <a:off x="836612" y="1905000"/>
            <a:ext cx="5003800" cy="4254500"/>
          </a:xfrm>
          <a:prstGeom prst="rect">
            <a:avLst/>
          </a:prstGeom>
        </p:spPr>
      </p:pic>
    </p:spTree>
    <p:extLst>
      <p:ext uri="{BB962C8B-B14F-4D97-AF65-F5344CB8AC3E}">
        <p14:creationId xmlns:p14="http://schemas.microsoft.com/office/powerpoint/2010/main" val="1793557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templates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4559" y="375933"/>
            <a:ext cx="1922084" cy="846423"/>
          </a:xfrm>
          <a:prstGeom prst="rect">
            <a:avLst/>
          </a:prstGeom>
        </p:spPr>
      </p:pic>
    </p:spTree>
    <p:extLst>
      <p:ext uri="{BB962C8B-B14F-4D97-AF65-F5344CB8AC3E}">
        <p14:creationId xmlns:p14="http://schemas.microsoft.com/office/powerpoint/2010/main" val="292909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text, application&#10;&#10;Description automatically generated">
            <a:extLst>
              <a:ext uri="{FF2B5EF4-FFF2-40B4-BE49-F238E27FC236}">
                <a16:creationId xmlns:a16="http://schemas.microsoft.com/office/drawing/2014/main" id="{A5BF453C-8D9A-094A-B29B-A313975F09EE}"/>
              </a:ext>
            </a:extLst>
          </p:cNvPr>
          <p:cNvPicPr>
            <a:picLocks noChangeAspect="1"/>
          </p:cNvPicPr>
          <p:nvPr/>
        </p:nvPicPr>
        <p:blipFill>
          <a:blip r:embed="rId3"/>
          <a:stretch>
            <a:fillRect/>
          </a:stretch>
        </p:blipFill>
        <p:spPr>
          <a:xfrm>
            <a:off x="591726" y="1348059"/>
            <a:ext cx="6191236" cy="4389236"/>
          </a:xfrm>
          <a:prstGeom prst="rect">
            <a:avLst/>
          </a:prstGeom>
        </p:spPr>
      </p:pic>
      <p:sp>
        <p:nvSpPr>
          <p:cNvPr id="4" name="Title 1"/>
          <p:cNvSpPr txBox="1">
            <a:spLocks/>
          </p:cNvSpPr>
          <p:nvPr/>
        </p:nvSpPr>
        <p:spPr>
          <a:xfrm>
            <a:off x="0" y="6126262"/>
            <a:ext cx="12188825" cy="731738"/>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a:t>file template</a:t>
            </a:r>
          </a:p>
        </p:txBody>
      </p:sp>
      <p:graphicFrame>
        <p:nvGraphicFramePr>
          <p:cNvPr id="9" name="Diagram 8"/>
          <p:cNvGraphicFramePr/>
          <p:nvPr>
            <p:extLst>
              <p:ext uri="{D42A27DB-BD31-4B8C-83A1-F6EECF244321}">
                <p14:modId xmlns:p14="http://schemas.microsoft.com/office/powerpoint/2010/main" val="136930935"/>
              </p:ext>
            </p:extLst>
          </p:nvPr>
        </p:nvGraphicFramePr>
        <p:xfrm>
          <a:off x="6364792" y="1187344"/>
          <a:ext cx="5444619" cy="45499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04559" y="375933"/>
            <a:ext cx="1922084" cy="846423"/>
          </a:xfrm>
          <a:prstGeom prst="rect">
            <a:avLst/>
          </a:prstGeom>
        </p:spPr>
      </p:pic>
      <p:graphicFrame>
        <p:nvGraphicFramePr>
          <p:cNvPr id="7" name="Diagram 6">
            <a:extLst>
              <a:ext uri="{FF2B5EF4-FFF2-40B4-BE49-F238E27FC236}">
                <a16:creationId xmlns:a16="http://schemas.microsoft.com/office/drawing/2014/main" id="{A06EC79D-EC79-4A23-A138-AFA1E5F34E84}"/>
              </a:ext>
            </a:extLst>
          </p:cNvPr>
          <p:cNvGraphicFramePr/>
          <p:nvPr>
            <p:extLst>
              <p:ext uri="{D42A27DB-BD31-4B8C-83A1-F6EECF244321}">
                <p14:modId xmlns:p14="http://schemas.microsoft.com/office/powerpoint/2010/main" val="1690689979"/>
              </p:ext>
            </p:extLst>
          </p:nvPr>
        </p:nvGraphicFramePr>
        <p:xfrm>
          <a:off x="455612" y="5348330"/>
          <a:ext cx="1224907" cy="126253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14596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HyperDocs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4559" y="375933"/>
            <a:ext cx="1922084" cy="846423"/>
          </a:xfrm>
          <a:prstGeom prst="rect">
            <a:avLst/>
          </a:prstGeom>
        </p:spPr>
      </p:pic>
    </p:spTree>
    <p:extLst>
      <p:ext uri="{BB962C8B-B14F-4D97-AF65-F5344CB8AC3E}">
        <p14:creationId xmlns:p14="http://schemas.microsoft.com/office/powerpoint/2010/main" val="449056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D3000A-493C-1941-9790-0B10B93D1F73}"/>
              </a:ext>
            </a:extLst>
          </p:cNvPr>
          <p:cNvPicPr>
            <a:picLocks noChangeAspect="1"/>
          </p:cNvPicPr>
          <p:nvPr/>
        </p:nvPicPr>
        <p:blipFill>
          <a:blip r:embed="rId3"/>
          <a:stretch>
            <a:fillRect/>
          </a:stretch>
        </p:blipFill>
        <p:spPr>
          <a:xfrm>
            <a:off x="1685755" y="1530371"/>
            <a:ext cx="6095999" cy="4437853"/>
          </a:xfrm>
          <a:prstGeom prst="rect">
            <a:avLst/>
          </a:prstGeom>
        </p:spPr>
      </p:pic>
      <p:graphicFrame>
        <p:nvGraphicFramePr>
          <p:cNvPr id="4" name="Content Placeholder 3"/>
          <p:cNvGraphicFramePr>
            <a:graphicFrameLocks noGrp="1"/>
          </p:cNvGraphicFramePr>
          <p:nvPr>
            <p:ph idx="4294967295"/>
            <p:extLst>
              <p:ext uri="{D42A27DB-BD31-4B8C-83A1-F6EECF244321}">
                <p14:modId xmlns:p14="http://schemas.microsoft.com/office/powerpoint/2010/main" val="3449667250"/>
              </p:ext>
            </p:extLst>
          </p:nvPr>
        </p:nvGraphicFramePr>
        <p:xfrm>
          <a:off x="7996238" y="1676400"/>
          <a:ext cx="2822575" cy="5754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1">
            <a:extLst>
              <a:ext uri="{FF2B5EF4-FFF2-40B4-BE49-F238E27FC236}">
                <a16:creationId xmlns:a16="http://schemas.microsoft.com/office/drawing/2014/main" id="{47A2A4B2-F31B-4C99-B944-95D4831CF1D8}"/>
              </a:ext>
            </a:extLst>
          </p:cNvPr>
          <p:cNvSpPr txBox="1">
            <a:spLocks/>
          </p:cNvSpPr>
          <p:nvPr/>
        </p:nvSpPr>
        <p:spPr>
          <a:xfrm>
            <a:off x="1" y="5867400"/>
            <a:ext cx="12038012" cy="800100"/>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err="1"/>
              <a:t>hyperdocs</a:t>
            </a:r>
            <a:endParaRPr lang="en-CA" dirty="0"/>
          </a:p>
        </p:txBody>
      </p:sp>
      <p:graphicFrame>
        <p:nvGraphicFramePr>
          <p:cNvPr id="6" name="Diagram 5">
            <a:extLst>
              <a:ext uri="{FF2B5EF4-FFF2-40B4-BE49-F238E27FC236}">
                <a16:creationId xmlns:a16="http://schemas.microsoft.com/office/drawing/2014/main" id="{A06EC79D-EC79-4A23-A138-AFA1E5F34E84}"/>
              </a:ext>
            </a:extLst>
          </p:cNvPr>
          <p:cNvGraphicFramePr/>
          <p:nvPr>
            <p:extLst>
              <p:ext uri="{D42A27DB-BD31-4B8C-83A1-F6EECF244321}">
                <p14:modId xmlns:p14="http://schemas.microsoft.com/office/powerpoint/2010/main" val="920127323"/>
              </p:ext>
            </p:extLst>
          </p:nvPr>
        </p:nvGraphicFramePr>
        <p:xfrm>
          <a:off x="455612" y="5348330"/>
          <a:ext cx="1224907" cy="126253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984195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16985671"/>
              </p:ext>
            </p:extLst>
          </p:nvPr>
        </p:nvGraphicFramePr>
        <p:xfrm>
          <a:off x="8151812" y="1965623"/>
          <a:ext cx="3200400" cy="3816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339B5D1E-A387-462A-81BB-75EFB9E3B1EE}"/>
              </a:ext>
            </a:extLst>
          </p:cNvPr>
          <p:cNvSpPr txBox="1">
            <a:spLocks/>
          </p:cNvSpPr>
          <p:nvPr/>
        </p:nvSpPr>
        <p:spPr>
          <a:xfrm>
            <a:off x="123825" y="6083300"/>
            <a:ext cx="12038012" cy="800100"/>
          </a:xfrm>
        </p:spPr>
        <p:txBody>
          <a:bodyPr anchor="b"/>
          <a:lstStyle>
            <a:lvl1pPr algn="l" defTabSz="914400" rtl="0" eaLnBrk="1" latinLnBrk="0" hangingPunct="1">
              <a:spcBef>
                <a:spcPct val="0"/>
              </a:spcBef>
              <a:buNone/>
              <a:defRPr sz="4799" kern="1200">
                <a:solidFill>
                  <a:schemeClr val="bg1"/>
                </a:solidFill>
                <a:latin typeface="+mj-lt"/>
                <a:ea typeface="+mj-ea"/>
                <a:cs typeface="+mj-cs"/>
              </a:defRPr>
            </a:lvl1pPr>
          </a:lstStyle>
          <a:p>
            <a:pPr algn="r"/>
            <a:r>
              <a:rPr lang="en-CA" dirty="0" err="1"/>
              <a:t>hyperdocs</a:t>
            </a:r>
            <a:endParaRPr lang="en-CA" dirty="0"/>
          </a:p>
        </p:txBody>
      </p:sp>
      <p:graphicFrame>
        <p:nvGraphicFramePr>
          <p:cNvPr id="8" name="Diagram 7">
            <a:extLst>
              <a:ext uri="{FF2B5EF4-FFF2-40B4-BE49-F238E27FC236}">
                <a16:creationId xmlns:a16="http://schemas.microsoft.com/office/drawing/2014/main" id="{990A1259-9100-C74A-AFC7-C9BC79368900}"/>
              </a:ext>
            </a:extLst>
          </p:cNvPr>
          <p:cNvGraphicFramePr/>
          <p:nvPr>
            <p:extLst>
              <p:ext uri="{D42A27DB-BD31-4B8C-83A1-F6EECF244321}">
                <p14:modId xmlns:p14="http://schemas.microsoft.com/office/powerpoint/2010/main" val="2465423962"/>
              </p:ext>
            </p:extLst>
          </p:nvPr>
        </p:nvGraphicFramePr>
        <p:xfrm>
          <a:off x="455612" y="5348330"/>
          <a:ext cx="1224907" cy="12625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Picture 8">
            <a:extLst>
              <a:ext uri="{FF2B5EF4-FFF2-40B4-BE49-F238E27FC236}">
                <a16:creationId xmlns:a16="http://schemas.microsoft.com/office/drawing/2014/main" id="{4AA07676-A22C-BD4A-896B-281515055E0C}"/>
              </a:ext>
            </a:extLst>
          </p:cNvPr>
          <p:cNvPicPr>
            <a:picLocks noChangeAspect="1"/>
          </p:cNvPicPr>
          <p:nvPr/>
        </p:nvPicPr>
        <p:blipFill>
          <a:blip r:embed="rId13"/>
          <a:stretch>
            <a:fillRect/>
          </a:stretch>
        </p:blipFill>
        <p:spPr>
          <a:xfrm>
            <a:off x="278412" y="2133600"/>
            <a:ext cx="7517201" cy="4034294"/>
          </a:xfrm>
          <a:prstGeom prst="rect">
            <a:avLst/>
          </a:prstGeom>
        </p:spPr>
      </p:pic>
    </p:spTree>
    <p:extLst>
      <p:ext uri="{BB962C8B-B14F-4D97-AF65-F5344CB8AC3E}">
        <p14:creationId xmlns:p14="http://schemas.microsoft.com/office/powerpoint/2010/main" val="1241090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979613"/>
            <a:ext cx="7085013" cy="2436812"/>
          </a:xfrm>
          <a:prstGeom prst="rect">
            <a:avLst/>
          </a:prstGeom>
        </p:spPr>
        <p:txBody>
          <a:bodyPr/>
          <a:lstStyle/>
          <a:p>
            <a:r>
              <a:rPr lang="en-US" dirty="0"/>
              <a:t>snapshot and variance</a:t>
            </a:r>
          </a:p>
        </p:txBody>
      </p:sp>
    </p:spTree>
    <p:extLst>
      <p:ext uri="{BB962C8B-B14F-4D97-AF65-F5344CB8AC3E}">
        <p14:creationId xmlns:p14="http://schemas.microsoft.com/office/powerpoint/2010/main" val="2878855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White Template Blue Intuit Logo">
  <a:themeElements>
    <a:clrScheme name="Intuit Brand Colors 2014">
      <a:dk1>
        <a:sysClr val="windowText" lastClr="000000"/>
      </a:dk1>
      <a:lt1>
        <a:sysClr val="window" lastClr="FFFFFF"/>
      </a:lt1>
      <a:dk2>
        <a:srgbClr val="3F3F3F"/>
      </a:dk2>
      <a:lt2>
        <a:srgbClr val="2CA01C"/>
      </a:lt2>
      <a:accent1>
        <a:srgbClr val="365EBF"/>
      </a:accent1>
      <a:accent2>
        <a:srgbClr val="D52B1E"/>
      </a:accent2>
      <a:accent3>
        <a:srgbClr val="505050"/>
      </a:accent3>
      <a:accent4>
        <a:srgbClr val="0098CD"/>
      </a:accent4>
      <a:accent5>
        <a:srgbClr val="E77700"/>
      </a:accent5>
      <a:accent6>
        <a:srgbClr val="FEC82A"/>
      </a:accent6>
      <a:hlink>
        <a:srgbClr val="365EBF"/>
      </a:hlink>
      <a:folHlink>
        <a:srgbClr val="193048"/>
      </a:folHlink>
    </a:clrScheme>
    <a:fontScheme name="Intuit Standard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1 Intuit Template - White Background - Widescreen [Read-Only]" id="{F225971D-B64B-41D1-A728-2636CCD64A25}" vid="{97301D22-312C-4BB4-A39D-16453ABE49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 Intuit Template - White Background - Widescreen July 2014</Template>
  <TotalTime>37430</TotalTime>
  <Words>1102</Words>
  <Application>Microsoft Macintosh PowerPoint</Application>
  <PresentationFormat>Custom</PresentationFormat>
  <Paragraphs>123</Paragraphs>
  <Slides>13</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1" baseType="lpstr">
      <vt:lpstr>Arial</vt:lpstr>
      <vt:lpstr>Avenir Next Medium</vt:lpstr>
      <vt:lpstr>Avenir Next Regular</vt:lpstr>
      <vt:lpstr>Calibri</vt:lpstr>
      <vt:lpstr>Times</vt:lpstr>
      <vt:lpstr>Wingdings</vt:lpstr>
      <vt:lpstr>1_White Template Blue Intuit Logo</vt:lpstr>
      <vt:lpstr>think-cell Slide</vt:lpstr>
      <vt:lpstr>Learning about Taxes with Intuit ProFile  </vt:lpstr>
      <vt:lpstr>Chapter 8 Advanced Features</vt:lpstr>
      <vt:lpstr>PowerPoint Presentation</vt:lpstr>
      <vt:lpstr>templates</vt:lpstr>
      <vt:lpstr>PowerPoint Presentation</vt:lpstr>
      <vt:lpstr>HyperDocs</vt:lpstr>
      <vt:lpstr>PowerPoint Presentation</vt:lpstr>
      <vt:lpstr>PowerPoint Presentation</vt:lpstr>
      <vt:lpstr>snapshot and variance</vt:lpstr>
      <vt:lpstr>PowerPoint Presentation</vt:lpstr>
      <vt:lpstr>PowerPoint Presentation</vt:lpstr>
      <vt:lpstr>PowerPoint Presentation</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GTM Offer Template</dc:title>
  <dc:creator>Magner, Barb</dc:creator>
  <cp:lastModifiedBy>Michael Di Lauro</cp:lastModifiedBy>
  <cp:revision>623</cp:revision>
  <cp:lastPrinted>2017-01-10T23:11:41Z</cp:lastPrinted>
  <dcterms:created xsi:type="dcterms:W3CDTF">2014-09-11T15:23:46Z</dcterms:created>
  <dcterms:modified xsi:type="dcterms:W3CDTF">2020-12-13T17:41:02Z</dcterms:modified>
</cp:coreProperties>
</file>